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1" r:id="rId4"/>
    <p:sldMasterId id="2147483810" r:id="rId5"/>
    <p:sldMasterId id="2147483813" r:id="rId6"/>
    <p:sldMasterId id="2147483825" r:id="rId7"/>
    <p:sldMasterId id="2147483846" r:id="rId8"/>
    <p:sldMasterId id="2147483858" r:id="rId9"/>
    <p:sldMasterId id="2147483880" r:id="rId10"/>
    <p:sldMasterId id="2147483898" r:id="rId11"/>
    <p:sldMasterId id="2147483910" r:id="rId12"/>
  </p:sldMasterIdLst>
  <p:notesMasterIdLst>
    <p:notesMasterId r:id="rId67"/>
  </p:notesMasterIdLst>
  <p:sldIdLst>
    <p:sldId id="866" r:id="rId13"/>
    <p:sldId id="843" r:id="rId14"/>
    <p:sldId id="342" r:id="rId15"/>
    <p:sldId id="841" r:id="rId16"/>
    <p:sldId id="284" r:id="rId17"/>
    <p:sldId id="278" r:id="rId18"/>
    <p:sldId id="346" r:id="rId19"/>
    <p:sldId id="266" r:id="rId20"/>
    <p:sldId id="275" r:id="rId21"/>
    <p:sldId id="849" r:id="rId22"/>
    <p:sldId id="853" r:id="rId23"/>
    <p:sldId id="852" r:id="rId24"/>
    <p:sldId id="850" r:id="rId25"/>
    <p:sldId id="854" r:id="rId26"/>
    <p:sldId id="855" r:id="rId27"/>
    <p:sldId id="858" r:id="rId28"/>
    <p:sldId id="860" r:id="rId29"/>
    <p:sldId id="862" r:id="rId30"/>
    <p:sldId id="863" r:id="rId31"/>
    <p:sldId id="865" r:id="rId32"/>
    <p:sldId id="867" r:id="rId33"/>
    <p:sldId id="279" r:id="rId34"/>
    <p:sldId id="276" r:id="rId35"/>
    <p:sldId id="845" r:id="rId36"/>
    <p:sldId id="848" r:id="rId37"/>
    <p:sldId id="844" r:id="rId38"/>
    <p:sldId id="269" r:id="rId39"/>
    <p:sldId id="840" r:id="rId40"/>
    <p:sldId id="267" r:id="rId41"/>
    <p:sldId id="282" r:id="rId42"/>
    <p:sldId id="277" r:id="rId43"/>
    <p:sldId id="274" r:id="rId44"/>
    <p:sldId id="281" r:id="rId45"/>
    <p:sldId id="283" r:id="rId46"/>
    <p:sldId id="259" r:id="rId47"/>
    <p:sldId id="262" r:id="rId48"/>
    <p:sldId id="263" r:id="rId49"/>
    <p:sldId id="264" r:id="rId50"/>
    <p:sldId id="257" r:id="rId51"/>
    <p:sldId id="260" r:id="rId52"/>
    <p:sldId id="261" r:id="rId53"/>
    <p:sldId id="272" r:id="rId54"/>
    <p:sldId id="344" r:id="rId55"/>
    <p:sldId id="270" r:id="rId56"/>
    <p:sldId id="343" r:id="rId57"/>
    <p:sldId id="258" r:id="rId58"/>
    <p:sldId id="871" r:id="rId59"/>
    <p:sldId id="280" r:id="rId60"/>
    <p:sldId id="846" r:id="rId61"/>
    <p:sldId id="847" r:id="rId62"/>
    <p:sldId id="256" r:id="rId63"/>
    <p:sldId id="842" r:id="rId64"/>
    <p:sldId id="870" r:id="rId65"/>
    <p:sldId id="868"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A3BB3E-8A29-4AC3-A1C2-7897B2CAB302}" v="8" dt="2020-09-19T02:57:00.038"/>
    <p1510:client id="{64A24091-5813-4183-8923-7B97186711CF}" v="5" dt="2020-09-19T18:44:31.6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6" autoAdjust="0"/>
    <p:restoredTop sz="94660"/>
  </p:normalViewPr>
  <p:slideViewPr>
    <p:cSldViewPr snapToGrid="0">
      <p:cViewPr varScale="1">
        <p:scale>
          <a:sx n="56" d="100"/>
          <a:sy n="56" d="100"/>
        </p:scale>
        <p:origin x="94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5" Type="http://schemas.openxmlformats.org/officeDocument/2006/relationships/slideMaster" Target="slideMasters/slideMaster2.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4.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 Cesaris, Robert G" userId="0b768609-a454-4a9f-8bfb-268ef6a1ca76" providerId="ADAL" clId="{47A3BB3E-8A29-4AC3-A1C2-7897B2CAB302}"/>
    <pc:docChg chg="delSld">
      <pc:chgData name="De Cesaris, Robert G" userId="0b768609-a454-4a9f-8bfb-268ef6a1ca76" providerId="ADAL" clId="{47A3BB3E-8A29-4AC3-A1C2-7897B2CAB302}" dt="2020-09-19T02:56:51.272" v="0" actId="2696"/>
      <pc:docMkLst>
        <pc:docMk/>
      </pc:docMkLst>
      <pc:sldChg chg="del">
        <pc:chgData name="De Cesaris, Robert G" userId="0b768609-a454-4a9f-8bfb-268ef6a1ca76" providerId="ADAL" clId="{47A3BB3E-8A29-4AC3-A1C2-7897B2CAB302}" dt="2020-09-19T02:56:51.272" v="0" actId="2696"/>
        <pc:sldMkLst>
          <pc:docMk/>
          <pc:sldMk cId="3484243284" sldId="869"/>
        </pc:sldMkLst>
      </pc:sldChg>
    </pc:docChg>
  </pc:docChgLst>
  <pc:docChgLst>
    <pc:chgData name="De Cesaris, Robert G" userId="0b768609-a454-4a9f-8bfb-268ef6a1ca76" providerId="ADAL" clId="{A4401114-ED9B-40F1-9CF0-076314184EBC}"/>
    <pc:docChg chg="modSld sldOrd">
      <pc:chgData name="De Cesaris, Robert G" userId="0b768609-a454-4a9f-8bfb-268ef6a1ca76" providerId="ADAL" clId="{A4401114-ED9B-40F1-9CF0-076314184EBC}" dt="2020-09-13T04:27:30.965" v="8" actId="1036"/>
      <pc:docMkLst>
        <pc:docMk/>
      </pc:docMkLst>
      <pc:sldChg chg="modSp">
        <pc:chgData name="De Cesaris, Robert G" userId="0b768609-a454-4a9f-8bfb-268ef6a1ca76" providerId="ADAL" clId="{A4401114-ED9B-40F1-9CF0-076314184EBC}" dt="2020-09-13T04:27:30.965" v="8" actId="1036"/>
        <pc:sldMkLst>
          <pc:docMk/>
          <pc:sldMk cId="3059199184" sldId="256"/>
        </pc:sldMkLst>
        <pc:spChg chg="mod">
          <ac:chgData name="De Cesaris, Robert G" userId="0b768609-a454-4a9f-8bfb-268ef6a1ca76" providerId="ADAL" clId="{A4401114-ED9B-40F1-9CF0-076314184EBC}" dt="2020-09-13T04:27:30.965" v="8" actId="1036"/>
          <ac:spMkLst>
            <pc:docMk/>
            <pc:sldMk cId="3059199184" sldId="256"/>
            <ac:spMk id="6" creationId="{6DF73843-02FE-44C4-94BE-57E9FE9D6075}"/>
          </ac:spMkLst>
        </pc:spChg>
      </pc:sldChg>
      <pc:sldChg chg="ord">
        <pc:chgData name="De Cesaris, Robert G" userId="0b768609-a454-4a9f-8bfb-268ef6a1ca76" providerId="ADAL" clId="{A4401114-ED9B-40F1-9CF0-076314184EBC}" dt="2020-09-12T18:27:51.037" v="1"/>
        <pc:sldMkLst>
          <pc:docMk/>
          <pc:sldMk cId="3958681601" sldId="276"/>
        </pc:sldMkLst>
      </pc:sldChg>
      <pc:sldChg chg="modTransition">
        <pc:chgData name="De Cesaris, Robert G" userId="0b768609-a454-4a9f-8bfb-268ef6a1ca76" providerId="ADAL" clId="{A4401114-ED9B-40F1-9CF0-076314184EBC}" dt="2020-09-12T18:28:22.163" v="3"/>
        <pc:sldMkLst>
          <pc:docMk/>
          <pc:sldMk cId="577160294" sldId="279"/>
        </pc:sldMkLst>
      </pc:sldChg>
      <pc:sldChg chg="modTransition">
        <pc:chgData name="De Cesaris, Robert G" userId="0b768609-a454-4a9f-8bfb-268ef6a1ca76" providerId="ADAL" clId="{A4401114-ED9B-40F1-9CF0-076314184EBC}" dt="2020-09-12T18:28:06.980" v="2"/>
        <pc:sldMkLst>
          <pc:docMk/>
          <pc:sldMk cId="0" sldId="844"/>
        </pc:sldMkLst>
      </pc:sldChg>
      <pc:sldChg chg="ord">
        <pc:chgData name="De Cesaris, Robert G" userId="0b768609-a454-4a9f-8bfb-268ef6a1ca76" providerId="ADAL" clId="{A4401114-ED9B-40F1-9CF0-076314184EBC}" dt="2020-09-12T18:27:45.845" v="0"/>
        <pc:sldMkLst>
          <pc:docMk/>
          <pc:sldMk cId="2387337991" sldId="848"/>
        </pc:sldMkLst>
      </pc:sldChg>
    </pc:docChg>
  </pc:docChgLst>
  <pc:docChgLst>
    <pc:chgData name="Robert De Cesaris" userId="AsqeJd2a1aIqDbTfc39JlWAbKSr8KFZUunxQtVKEve0=" providerId="None" clId="Web-{64A24091-5813-4183-8923-7B97186711CF}"/>
    <pc:docChg chg="modSld">
      <pc:chgData name="Robert De Cesaris" userId="AsqeJd2a1aIqDbTfc39JlWAbKSr8KFZUunxQtVKEve0=" providerId="None" clId="Web-{64A24091-5813-4183-8923-7B97186711CF}" dt="2020-09-19T18:44:23.320" v="3" actId="20577"/>
      <pc:docMkLst>
        <pc:docMk/>
      </pc:docMkLst>
      <pc:sldChg chg="modSp">
        <pc:chgData name="Robert De Cesaris" userId="AsqeJd2a1aIqDbTfc39JlWAbKSr8KFZUunxQtVKEve0=" providerId="None" clId="Web-{64A24091-5813-4183-8923-7B97186711CF}" dt="2020-09-19T18:44:23.320" v="2" actId="20577"/>
        <pc:sldMkLst>
          <pc:docMk/>
          <pc:sldMk cId="977213401" sldId="866"/>
        </pc:sldMkLst>
        <pc:spChg chg="mod">
          <ac:chgData name="Robert De Cesaris" userId="AsqeJd2a1aIqDbTfc39JlWAbKSr8KFZUunxQtVKEve0=" providerId="None" clId="Web-{64A24091-5813-4183-8923-7B97186711CF}" dt="2020-09-19T18:44:23.320" v="2" actId="20577"/>
          <ac:spMkLst>
            <pc:docMk/>
            <pc:sldMk cId="977213401" sldId="866"/>
            <ac:spMk id="3" creationId="{5B768B68-A65D-428B-A85D-8DFFC532C62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63FEB4-E87F-41FF-8D0C-A17D51A93805}" type="datetimeFigureOut">
              <a:rPr lang="en-US" smtClean="0"/>
              <a:t>9/19/2020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2B2BE3-9B6B-4A94-9FAE-7AE9C3E9979D}" type="slidenum">
              <a:rPr lang="en-US" smtClean="0"/>
              <a:t>‹#›</a:t>
            </a:fld>
            <a:endParaRPr lang="en-US" dirty="0"/>
          </a:p>
        </p:txBody>
      </p:sp>
    </p:spTree>
    <p:extLst>
      <p:ext uri="{BB962C8B-B14F-4D97-AF65-F5344CB8AC3E}">
        <p14:creationId xmlns:p14="http://schemas.microsoft.com/office/powerpoint/2010/main" val="294180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34047F-8794-A349-9850-CA9EBFD10ABF}" type="slidenum">
              <a:rPr lang="en-US"/>
              <a:pPr/>
              <a:t>3</a:t>
            </a:fld>
            <a:endParaRPr lang="en-US" dirty="0"/>
          </a:p>
        </p:txBody>
      </p:sp>
      <p:sp>
        <p:nvSpPr>
          <p:cNvPr id="542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427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426EC0-93DB-794B-A661-0F641C583346}" type="slidenum">
              <a:rPr lang="en-US" smtClean="0"/>
              <a:t>5</a:t>
            </a:fld>
            <a:endParaRPr lang="en-US" dirty="0"/>
          </a:p>
        </p:txBody>
      </p:sp>
    </p:spTree>
    <p:extLst>
      <p:ext uri="{BB962C8B-B14F-4D97-AF65-F5344CB8AC3E}">
        <p14:creationId xmlns:p14="http://schemas.microsoft.com/office/powerpoint/2010/main" val="3748115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47878A0-F7F0-8648-B250-772A65CD4122}" type="slidenum">
              <a:rPr kumimoji="0" lang="en-US" sz="1200" b="0" i="0" u="none" strike="noStrike" kern="1200" cap="none" spc="0" normalizeH="0" baseline="0" noProof="0">
                <a:ln>
                  <a:noFill/>
                </a:ln>
                <a:solidFill>
                  <a:srgbClr val="000000"/>
                </a:solidFill>
                <a:effectLst/>
                <a:uLnTx/>
                <a:uFillTx/>
                <a:latin typeface="Times" pitchFamily="-1"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Times" pitchFamily="-1" charset="0"/>
              <a:ea typeface="+mn-ea"/>
              <a:cs typeface="+mn-cs"/>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dirty="0">
              <a:latin typeface="Times" pitchFamily="-1" charset="0"/>
              <a:ea typeface="ＭＳ Ｐゴシック" pitchFamily="-1" charset="-128"/>
              <a:cs typeface="ＭＳ Ｐゴシック"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71450" y="733425"/>
            <a:ext cx="6515100" cy="3665538"/>
          </a:xfrm>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F32E5E-C12B-4100-AA0D-61F9E59284D1}" type="slidenum">
              <a:rPr kumimoji="0" lang="de-DE"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de-DE"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24212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xfrm>
            <a:off x="393700" y="692150"/>
            <a:ext cx="6070600" cy="3416300"/>
          </a:xfrm>
          <a:ln/>
        </p:spPr>
      </p:sp>
      <p:sp>
        <p:nvSpPr>
          <p:cNvPr id="189443" name="Rectangle 3"/>
          <p:cNvSpPr>
            <a:spLocks noGrp="1" noChangeArrowheads="1"/>
          </p:cNvSpPr>
          <p:nvPr>
            <p:ph type="body" idx="1"/>
          </p:nvPr>
        </p:nvSpPr>
        <p:spPr>
          <a:noFill/>
        </p:spPr>
        <p:txBody>
          <a:bodyPr/>
          <a:lstStyle/>
          <a:p>
            <a:endParaRPr lang="en-US" altLang="en-US" dirty="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9703c0e60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9703c0e6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1974: Major professor ran out of money and got a former student to hire me at IBM in San Jose.  That’s where I started to use APL.</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CF304B-2B7E-4D12-BA84-2C1CEB4FBE75}"/>
              </a:ext>
            </a:extLst>
          </p:cNvPr>
          <p:cNvSpPr>
            <a:spLocks noGrp="1" noChangeArrowheads="1"/>
          </p:cNvSpPr>
          <p:nvPr>
            <p:ph type="sldNum"/>
          </p:nvPr>
        </p:nvSpPr>
        <p:spPr>
          <a:ln/>
        </p:spPr>
        <p:txBody>
          <a:bodyPr/>
          <a:lstStyle/>
          <a:p>
            <a:fld id="{B842F588-BC44-4D9E-BA5D-EA2023C20F06}" type="slidenum">
              <a:rPr lang="en-US" altLang="en-US"/>
              <a:pPr/>
              <a:t>41</a:t>
            </a:fld>
            <a:endParaRPr lang="en-US" altLang="en-US" dirty="0"/>
          </a:p>
        </p:txBody>
      </p:sp>
      <p:sp>
        <p:nvSpPr>
          <p:cNvPr id="4097" name="Rectangle 1">
            <a:extLst>
              <a:ext uri="{FF2B5EF4-FFF2-40B4-BE49-F238E27FC236}">
                <a16:creationId xmlns:a16="http://schemas.microsoft.com/office/drawing/2014/main" id="{4FBBB3B3-53BC-4B75-930C-116C5E4B7702}"/>
              </a:ext>
            </a:extLst>
          </p:cNvPr>
          <p:cNvSpPr txBox="1">
            <a:spLocks noGrp="1" noRot="1" noChangeAspect="1" noChangeArrowheads="1"/>
          </p:cNvSpPr>
          <p:nvPr>
            <p:ph type="sldImg"/>
          </p:nvPr>
        </p:nvSpPr>
        <p:spPr bwMode="auto">
          <a:xfrm>
            <a:off x="217488" y="812800"/>
            <a:ext cx="7123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a:extLst>
              <a:ext uri="{FF2B5EF4-FFF2-40B4-BE49-F238E27FC236}">
                <a16:creationId xmlns:a16="http://schemas.microsoft.com/office/drawing/2014/main" id="{BC45139E-F5C2-4775-9802-074E624C6A8B}"/>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84A80-12C6-461D-9C18-755CC67395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CD18FC-C597-4595-9AAC-8521D34B7F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4F7ED8-6050-4D1E-8108-6D5291EBEE1F}"/>
              </a:ext>
            </a:extLst>
          </p:cNvPr>
          <p:cNvSpPr>
            <a:spLocks noGrp="1"/>
          </p:cNvSpPr>
          <p:nvPr>
            <p:ph type="dt" sz="half" idx="10"/>
          </p:nvPr>
        </p:nvSpPr>
        <p:spPr/>
        <p:txBody>
          <a:bodyPr/>
          <a:lstStyle>
            <a:lvl1pPr>
              <a:defRPr/>
            </a:lvl1pPr>
          </a:lstStyle>
          <a:p>
            <a:endParaRPr lang="de-DE" altLang="en-US"/>
          </a:p>
        </p:txBody>
      </p:sp>
      <p:sp>
        <p:nvSpPr>
          <p:cNvPr id="5" name="Footer Placeholder 4">
            <a:extLst>
              <a:ext uri="{FF2B5EF4-FFF2-40B4-BE49-F238E27FC236}">
                <a16:creationId xmlns:a16="http://schemas.microsoft.com/office/drawing/2014/main" id="{9D773BEC-1862-4077-9EE8-EAA2DFC33BA9}"/>
              </a:ext>
            </a:extLst>
          </p:cNvPr>
          <p:cNvSpPr>
            <a:spLocks noGrp="1"/>
          </p:cNvSpPr>
          <p:nvPr>
            <p:ph type="ftr" sz="quarter" idx="11"/>
          </p:nvPr>
        </p:nvSpPr>
        <p:spPr/>
        <p:txBody>
          <a:bodyPr/>
          <a:lstStyle>
            <a:lvl1pPr>
              <a:defRPr/>
            </a:lvl1pPr>
          </a:lstStyle>
          <a:p>
            <a:endParaRPr lang="de-DE" altLang="en-US"/>
          </a:p>
        </p:txBody>
      </p:sp>
      <p:sp>
        <p:nvSpPr>
          <p:cNvPr id="6" name="Slide Number Placeholder 5">
            <a:extLst>
              <a:ext uri="{FF2B5EF4-FFF2-40B4-BE49-F238E27FC236}">
                <a16:creationId xmlns:a16="http://schemas.microsoft.com/office/drawing/2014/main" id="{0378AC32-F388-47F2-B9EC-799A2964AAA2}"/>
              </a:ext>
            </a:extLst>
          </p:cNvPr>
          <p:cNvSpPr>
            <a:spLocks noGrp="1"/>
          </p:cNvSpPr>
          <p:nvPr>
            <p:ph type="sldNum" sz="quarter" idx="12"/>
          </p:nvPr>
        </p:nvSpPr>
        <p:spPr/>
        <p:txBody>
          <a:bodyPr/>
          <a:lstStyle>
            <a:lvl1pPr>
              <a:defRPr/>
            </a:lvl1pPr>
          </a:lstStyle>
          <a:p>
            <a:fld id="{A704D8DB-D8A3-432B-B677-D45A5768A667}" type="slidenum">
              <a:rPr lang="de-DE" altLang="en-US"/>
              <a:pPr/>
              <a:t>‹#›</a:t>
            </a:fld>
            <a:endParaRPr lang="de-DE" altLang="en-US"/>
          </a:p>
        </p:txBody>
      </p:sp>
    </p:spTree>
    <p:extLst>
      <p:ext uri="{BB962C8B-B14F-4D97-AF65-F5344CB8AC3E}">
        <p14:creationId xmlns:p14="http://schemas.microsoft.com/office/powerpoint/2010/main" val="4111569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52C02-25BD-45FA-B95E-F07925F323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10487C-857F-4481-991D-1D37550962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E1913D-BCFF-4977-8E39-85C41526F054}"/>
              </a:ext>
            </a:extLst>
          </p:cNvPr>
          <p:cNvSpPr>
            <a:spLocks noGrp="1"/>
          </p:cNvSpPr>
          <p:nvPr>
            <p:ph type="dt" sz="half" idx="10"/>
          </p:nvPr>
        </p:nvSpPr>
        <p:spPr/>
        <p:txBody>
          <a:bodyPr/>
          <a:lstStyle>
            <a:lvl1pPr>
              <a:defRPr/>
            </a:lvl1pPr>
          </a:lstStyle>
          <a:p>
            <a:endParaRPr lang="de-DE" altLang="en-US"/>
          </a:p>
        </p:txBody>
      </p:sp>
      <p:sp>
        <p:nvSpPr>
          <p:cNvPr id="5" name="Footer Placeholder 4">
            <a:extLst>
              <a:ext uri="{FF2B5EF4-FFF2-40B4-BE49-F238E27FC236}">
                <a16:creationId xmlns:a16="http://schemas.microsoft.com/office/drawing/2014/main" id="{2E07BE69-F3BF-40E9-B9FF-158C4626C3C0}"/>
              </a:ext>
            </a:extLst>
          </p:cNvPr>
          <p:cNvSpPr>
            <a:spLocks noGrp="1"/>
          </p:cNvSpPr>
          <p:nvPr>
            <p:ph type="ftr" sz="quarter" idx="11"/>
          </p:nvPr>
        </p:nvSpPr>
        <p:spPr/>
        <p:txBody>
          <a:bodyPr/>
          <a:lstStyle>
            <a:lvl1pPr>
              <a:defRPr/>
            </a:lvl1pPr>
          </a:lstStyle>
          <a:p>
            <a:endParaRPr lang="de-DE" altLang="en-US"/>
          </a:p>
        </p:txBody>
      </p:sp>
      <p:sp>
        <p:nvSpPr>
          <p:cNvPr id="6" name="Slide Number Placeholder 5">
            <a:extLst>
              <a:ext uri="{FF2B5EF4-FFF2-40B4-BE49-F238E27FC236}">
                <a16:creationId xmlns:a16="http://schemas.microsoft.com/office/drawing/2014/main" id="{EEBD96B1-5128-4C99-AA2A-50CFBC6F2CB9}"/>
              </a:ext>
            </a:extLst>
          </p:cNvPr>
          <p:cNvSpPr>
            <a:spLocks noGrp="1"/>
          </p:cNvSpPr>
          <p:nvPr>
            <p:ph type="sldNum" sz="quarter" idx="12"/>
          </p:nvPr>
        </p:nvSpPr>
        <p:spPr/>
        <p:txBody>
          <a:bodyPr/>
          <a:lstStyle>
            <a:lvl1pPr>
              <a:defRPr/>
            </a:lvl1pPr>
          </a:lstStyle>
          <a:p>
            <a:fld id="{F4DCAE61-6148-4BB9-9235-B23515029DF0}" type="slidenum">
              <a:rPr lang="de-DE" altLang="en-US"/>
              <a:pPr/>
              <a:t>‹#›</a:t>
            </a:fld>
            <a:endParaRPr lang="de-DE" altLang="en-US"/>
          </a:p>
        </p:txBody>
      </p:sp>
    </p:spTree>
    <p:extLst>
      <p:ext uri="{BB962C8B-B14F-4D97-AF65-F5344CB8AC3E}">
        <p14:creationId xmlns:p14="http://schemas.microsoft.com/office/powerpoint/2010/main" val="36940384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11480800" y="152400"/>
            <a:ext cx="508000" cy="381000"/>
          </a:xfrm>
          <a:prstGeom prst="rect">
            <a:avLst/>
          </a:prstGeom>
        </p:spPr>
        <p:txBody>
          <a:bodyPr/>
          <a:lstStyle>
            <a:lvl1pPr>
              <a:defRPr/>
            </a:lvl1pPr>
          </a:lstStyle>
          <a:p>
            <a:pPr>
              <a:defRPr/>
            </a:pPr>
            <a:fld id="{722F249E-EDA1-554D-A85C-390AFE070C1F}" type="slidenum">
              <a:rPr lang="en-US"/>
              <a:pPr>
                <a:defRPr/>
              </a:pPr>
              <a:t>‹#›</a:t>
            </a:fld>
            <a:endParaRPr lang="en-US" dirty="0"/>
          </a:p>
        </p:txBody>
      </p:sp>
    </p:spTree>
    <p:extLst>
      <p:ext uri="{BB962C8B-B14F-4D97-AF65-F5344CB8AC3E}">
        <p14:creationId xmlns:p14="http://schemas.microsoft.com/office/powerpoint/2010/main" val="11653599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11480800" y="152400"/>
            <a:ext cx="508000" cy="381000"/>
          </a:xfrm>
          <a:prstGeom prst="rect">
            <a:avLst/>
          </a:prstGeom>
        </p:spPr>
        <p:txBody>
          <a:bodyPr/>
          <a:lstStyle>
            <a:lvl1pPr>
              <a:defRPr/>
            </a:lvl1pPr>
          </a:lstStyle>
          <a:p>
            <a:pPr>
              <a:defRPr/>
            </a:pPr>
            <a:fld id="{841A5B30-B8DE-0841-B3A0-EFB455F08056}" type="slidenum">
              <a:rPr lang="en-US"/>
              <a:pPr>
                <a:defRPr/>
              </a:pPr>
              <a:t>‹#›</a:t>
            </a:fld>
            <a:endParaRPr lang="en-US" dirty="0"/>
          </a:p>
        </p:txBody>
      </p:sp>
    </p:spTree>
    <p:extLst>
      <p:ext uri="{BB962C8B-B14F-4D97-AF65-F5344CB8AC3E}">
        <p14:creationId xmlns:p14="http://schemas.microsoft.com/office/powerpoint/2010/main" val="39126351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11480800" y="152400"/>
            <a:ext cx="508000" cy="381000"/>
          </a:xfrm>
          <a:prstGeom prst="rect">
            <a:avLst/>
          </a:prstGeom>
        </p:spPr>
        <p:txBody>
          <a:bodyPr/>
          <a:lstStyle>
            <a:lvl1pPr>
              <a:defRPr/>
            </a:lvl1pPr>
          </a:lstStyle>
          <a:p>
            <a:pPr>
              <a:defRPr/>
            </a:pPr>
            <a:fld id="{D4B91B94-5816-6145-96D4-58D67A2AC5CF}" type="slidenum">
              <a:rPr lang="en-US"/>
              <a:pPr>
                <a:defRPr/>
              </a:pPr>
              <a:t>‹#›</a:t>
            </a:fld>
            <a:endParaRPr lang="en-US" dirty="0"/>
          </a:p>
        </p:txBody>
      </p:sp>
    </p:spTree>
    <p:extLst>
      <p:ext uri="{BB962C8B-B14F-4D97-AF65-F5344CB8AC3E}">
        <p14:creationId xmlns:p14="http://schemas.microsoft.com/office/powerpoint/2010/main" val="12961031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xfrm>
            <a:off x="11480800" y="152400"/>
            <a:ext cx="508000" cy="381000"/>
          </a:xfrm>
          <a:prstGeom prst="rect">
            <a:avLst/>
          </a:prstGeom>
        </p:spPr>
        <p:txBody>
          <a:bodyPr/>
          <a:lstStyle>
            <a:lvl1pPr>
              <a:defRPr/>
            </a:lvl1pPr>
          </a:lstStyle>
          <a:p>
            <a:pPr>
              <a:defRPr/>
            </a:pPr>
            <a:fld id="{CD842A1C-E704-FF4C-A76B-F976B7089B27}" type="slidenum">
              <a:rPr lang="en-US"/>
              <a:pPr>
                <a:defRPr/>
              </a:pPr>
              <a:t>‹#›</a:t>
            </a:fld>
            <a:endParaRPr lang="en-US" dirty="0"/>
          </a:p>
        </p:txBody>
      </p:sp>
    </p:spTree>
    <p:extLst>
      <p:ext uri="{BB962C8B-B14F-4D97-AF65-F5344CB8AC3E}">
        <p14:creationId xmlns:p14="http://schemas.microsoft.com/office/powerpoint/2010/main" val="38208137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xfrm>
            <a:off x="11480800" y="152400"/>
            <a:ext cx="508000" cy="381000"/>
          </a:xfrm>
          <a:prstGeom prst="rect">
            <a:avLst/>
          </a:prstGeom>
        </p:spPr>
        <p:txBody>
          <a:bodyPr/>
          <a:lstStyle>
            <a:lvl1pPr>
              <a:defRPr/>
            </a:lvl1pPr>
          </a:lstStyle>
          <a:p>
            <a:pPr>
              <a:defRPr/>
            </a:pPr>
            <a:fld id="{907C52B4-FE5D-7C40-92A8-56580650A380}" type="slidenum">
              <a:rPr lang="en-US"/>
              <a:pPr>
                <a:defRPr/>
              </a:pPr>
              <a:t>‹#›</a:t>
            </a:fld>
            <a:endParaRPr lang="en-US" dirty="0"/>
          </a:p>
        </p:txBody>
      </p:sp>
    </p:spTree>
    <p:extLst>
      <p:ext uri="{BB962C8B-B14F-4D97-AF65-F5344CB8AC3E}">
        <p14:creationId xmlns:p14="http://schemas.microsoft.com/office/powerpoint/2010/main" val="6556361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xfrm>
            <a:off x="11480800" y="152400"/>
            <a:ext cx="508000" cy="381000"/>
          </a:xfrm>
          <a:prstGeom prst="rect">
            <a:avLst/>
          </a:prstGeom>
        </p:spPr>
        <p:txBody>
          <a:bodyPr/>
          <a:lstStyle>
            <a:lvl1pPr>
              <a:defRPr/>
            </a:lvl1pPr>
          </a:lstStyle>
          <a:p>
            <a:pPr>
              <a:defRPr/>
            </a:pPr>
            <a:fld id="{A48939BF-FA1B-A04C-8B44-65FEF839DAC3}" type="slidenum">
              <a:rPr lang="en-US"/>
              <a:pPr>
                <a:defRPr/>
              </a:pPr>
              <a:t>‹#›</a:t>
            </a:fld>
            <a:endParaRPr lang="en-US" dirty="0"/>
          </a:p>
        </p:txBody>
      </p:sp>
    </p:spTree>
    <p:extLst>
      <p:ext uri="{BB962C8B-B14F-4D97-AF65-F5344CB8AC3E}">
        <p14:creationId xmlns:p14="http://schemas.microsoft.com/office/powerpoint/2010/main" val="20711366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11480800" y="152400"/>
            <a:ext cx="508000" cy="381000"/>
          </a:xfrm>
          <a:prstGeom prst="rect">
            <a:avLst/>
          </a:prstGeom>
        </p:spPr>
        <p:txBody>
          <a:bodyPr/>
          <a:lstStyle>
            <a:lvl1pPr>
              <a:defRPr/>
            </a:lvl1pPr>
          </a:lstStyle>
          <a:p>
            <a:pPr>
              <a:defRPr/>
            </a:pPr>
            <a:fld id="{1B70B39A-18CE-8A44-A0E5-A6D6C5BEC685}" type="slidenum">
              <a:rPr lang="en-US"/>
              <a:pPr>
                <a:defRPr/>
              </a:pPr>
              <a:t>‹#›</a:t>
            </a:fld>
            <a:endParaRPr lang="en-US" dirty="0"/>
          </a:p>
        </p:txBody>
      </p:sp>
    </p:spTree>
    <p:extLst>
      <p:ext uri="{BB962C8B-B14F-4D97-AF65-F5344CB8AC3E}">
        <p14:creationId xmlns:p14="http://schemas.microsoft.com/office/powerpoint/2010/main" val="14677585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Slide Number Placeholder 6"/>
          <p:cNvSpPr>
            <a:spLocks noGrp="1" noChangeArrowheads="1"/>
          </p:cNvSpPr>
          <p:nvPr>
            <p:ph type="sldNum" sz="quarter" idx="12"/>
          </p:nvPr>
        </p:nvSpPr>
        <p:spPr>
          <a:xfrm>
            <a:off x="11480800" y="152400"/>
            <a:ext cx="508000" cy="381000"/>
          </a:xfrm>
          <a:prstGeom prst="rect">
            <a:avLst/>
          </a:prstGeom>
        </p:spPr>
        <p:txBody>
          <a:bodyPr/>
          <a:lstStyle>
            <a:lvl1pPr>
              <a:defRPr/>
            </a:lvl1pPr>
          </a:lstStyle>
          <a:p>
            <a:pPr>
              <a:defRPr/>
            </a:pPr>
            <a:fld id="{A652D4EB-CBE7-3D4C-8061-DA89A26FEFC4}" type="slidenum">
              <a:rPr lang="en-US"/>
              <a:pPr>
                <a:defRPr/>
              </a:pPr>
              <a:t>‹#›</a:t>
            </a:fld>
            <a:endParaRPr lang="en-US" dirty="0"/>
          </a:p>
        </p:txBody>
      </p:sp>
    </p:spTree>
    <p:extLst>
      <p:ext uri="{BB962C8B-B14F-4D97-AF65-F5344CB8AC3E}">
        <p14:creationId xmlns:p14="http://schemas.microsoft.com/office/powerpoint/2010/main" val="26623635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11480800" y="152400"/>
            <a:ext cx="508000" cy="381000"/>
          </a:xfrm>
          <a:prstGeom prst="rect">
            <a:avLst/>
          </a:prstGeom>
        </p:spPr>
        <p:txBody>
          <a:bodyPr/>
          <a:lstStyle>
            <a:lvl1pPr>
              <a:defRPr/>
            </a:lvl1pPr>
          </a:lstStyle>
          <a:p>
            <a:pPr>
              <a:defRPr/>
            </a:pPr>
            <a:fld id="{D197BC43-B5FA-CC41-85D1-8DCCB4947C77}" type="slidenum">
              <a:rPr lang="en-US"/>
              <a:pPr>
                <a:defRPr/>
              </a:pPr>
              <a:t>‹#›</a:t>
            </a:fld>
            <a:endParaRPr lang="en-US" dirty="0"/>
          </a:p>
        </p:txBody>
      </p:sp>
    </p:spTree>
    <p:extLst>
      <p:ext uri="{BB962C8B-B14F-4D97-AF65-F5344CB8AC3E}">
        <p14:creationId xmlns:p14="http://schemas.microsoft.com/office/powerpoint/2010/main" val="16338823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11480800" y="152400"/>
            <a:ext cx="508000" cy="381000"/>
          </a:xfrm>
          <a:prstGeom prst="rect">
            <a:avLst/>
          </a:prstGeom>
        </p:spPr>
        <p:txBody>
          <a:bodyPr/>
          <a:lstStyle>
            <a:lvl1pPr>
              <a:defRPr/>
            </a:lvl1pPr>
          </a:lstStyle>
          <a:p>
            <a:pPr>
              <a:defRPr/>
            </a:pPr>
            <a:fld id="{802C2305-A17F-244A-B5C5-0FBF1974E314}" type="slidenum">
              <a:rPr lang="en-US"/>
              <a:pPr>
                <a:defRPr/>
              </a:pPr>
              <a:t>‹#›</a:t>
            </a:fld>
            <a:endParaRPr lang="en-US" dirty="0"/>
          </a:p>
        </p:txBody>
      </p:sp>
    </p:spTree>
    <p:extLst>
      <p:ext uri="{BB962C8B-B14F-4D97-AF65-F5344CB8AC3E}">
        <p14:creationId xmlns:p14="http://schemas.microsoft.com/office/powerpoint/2010/main" val="2337004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6370B6-A09C-474C-93FC-B16E3B66E1EC}"/>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E76168-645C-455C-88E8-8260892CB510}"/>
              </a:ext>
            </a:extLst>
          </p:cNvPr>
          <p:cNvSpPr>
            <a:spLocks noGrp="1"/>
          </p:cNvSpPr>
          <p:nvPr>
            <p:ph type="body" orient="vert" idx="1"/>
          </p:nvPr>
        </p:nvSpPr>
        <p:spPr>
          <a:xfrm>
            <a:off x="609600" y="274639"/>
            <a:ext cx="804203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76ACB-9F39-4A51-A59E-C9909877AA91}"/>
              </a:ext>
            </a:extLst>
          </p:cNvPr>
          <p:cNvSpPr>
            <a:spLocks noGrp="1"/>
          </p:cNvSpPr>
          <p:nvPr>
            <p:ph type="dt" sz="half" idx="10"/>
          </p:nvPr>
        </p:nvSpPr>
        <p:spPr/>
        <p:txBody>
          <a:bodyPr/>
          <a:lstStyle>
            <a:lvl1pPr>
              <a:defRPr/>
            </a:lvl1pPr>
          </a:lstStyle>
          <a:p>
            <a:endParaRPr lang="de-DE" altLang="en-US"/>
          </a:p>
        </p:txBody>
      </p:sp>
      <p:sp>
        <p:nvSpPr>
          <p:cNvPr id="5" name="Footer Placeholder 4">
            <a:extLst>
              <a:ext uri="{FF2B5EF4-FFF2-40B4-BE49-F238E27FC236}">
                <a16:creationId xmlns:a16="http://schemas.microsoft.com/office/drawing/2014/main" id="{CC34BF88-2252-462F-AE66-80A075A4F6A9}"/>
              </a:ext>
            </a:extLst>
          </p:cNvPr>
          <p:cNvSpPr>
            <a:spLocks noGrp="1"/>
          </p:cNvSpPr>
          <p:nvPr>
            <p:ph type="ftr" sz="quarter" idx="11"/>
          </p:nvPr>
        </p:nvSpPr>
        <p:spPr/>
        <p:txBody>
          <a:bodyPr/>
          <a:lstStyle>
            <a:lvl1pPr>
              <a:defRPr/>
            </a:lvl1pPr>
          </a:lstStyle>
          <a:p>
            <a:endParaRPr lang="de-DE" altLang="en-US"/>
          </a:p>
        </p:txBody>
      </p:sp>
      <p:sp>
        <p:nvSpPr>
          <p:cNvPr id="6" name="Slide Number Placeholder 5">
            <a:extLst>
              <a:ext uri="{FF2B5EF4-FFF2-40B4-BE49-F238E27FC236}">
                <a16:creationId xmlns:a16="http://schemas.microsoft.com/office/drawing/2014/main" id="{9AC4BEFF-CAEC-4F00-B4E8-4C6F3CF3AA65}"/>
              </a:ext>
            </a:extLst>
          </p:cNvPr>
          <p:cNvSpPr>
            <a:spLocks noGrp="1"/>
          </p:cNvSpPr>
          <p:nvPr>
            <p:ph type="sldNum" sz="quarter" idx="12"/>
          </p:nvPr>
        </p:nvSpPr>
        <p:spPr/>
        <p:txBody>
          <a:bodyPr/>
          <a:lstStyle>
            <a:lvl1pPr>
              <a:defRPr/>
            </a:lvl1pPr>
          </a:lstStyle>
          <a:p>
            <a:fld id="{F5B520B4-2F7D-4A34-8650-034F25D42E6C}" type="slidenum">
              <a:rPr lang="de-DE" altLang="en-US"/>
              <a:pPr/>
              <a:t>‹#›</a:t>
            </a:fld>
            <a:endParaRPr lang="de-DE" altLang="en-US"/>
          </a:p>
        </p:txBody>
      </p:sp>
    </p:spTree>
    <p:extLst>
      <p:ext uri="{BB962C8B-B14F-4D97-AF65-F5344CB8AC3E}">
        <p14:creationId xmlns:p14="http://schemas.microsoft.com/office/powerpoint/2010/main" val="2215886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820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Standard">
    <p:spTree>
      <p:nvGrpSpPr>
        <p:cNvPr id="1" name=""/>
        <p:cNvGrpSpPr/>
        <p:nvPr/>
      </p:nvGrpSpPr>
      <p:grpSpPr>
        <a:xfrm>
          <a:off x="0" y="0"/>
          <a:ext cx="0" cy="0"/>
          <a:chOff x="0" y="0"/>
          <a:chExt cx="0" cy="0"/>
        </a:xfrm>
      </p:grpSpPr>
      <p:sp>
        <p:nvSpPr>
          <p:cNvPr id="4" name="Text Box 15"/>
          <p:cNvSpPr txBox="1">
            <a:spLocks noChangeArrowheads="1"/>
          </p:cNvSpPr>
          <p:nvPr userDrawn="1"/>
        </p:nvSpPr>
        <p:spPr bwMode="auto">
          <a:xfrm>
            <a:off x="11696699" y="6600632"/>
            <a:ext cx="495300" cy="226591"/>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wrap="square" lIns="0" tIns="36000" rIns="0" bIns="36000">
            <a:spAutoFit/>
          </a:bodyPr>
          <a:lstStyle/>
          <a:p>
            <a:pPr marL="0" marR="0" indent="0" algn="ctr" defTabSz="914400" rtl="0" eaLnBrk="1" fontAlgn="base" latinLnBrk="0" hangingPunct="1">
              <a:lnSpc>
                <a:spcPct val="100000"/>
              </a:lnSpc>
              <a:spcBef>
                <a:spcPct val="50000"/>
              </a:spcBef>
              <a:spcAft>
                <a:spcPct val="0"/>
              </a:spcAft>
              <a:buClrTx/>
              <a:buSzTx/>
              <a:buFontTx/>
              <a:buNone/>
              <a:tabLst>
                <a:tab pos="4486275" algn="ctr"/>
              </a:tabLst>
              <a:defRPr/>
            </a:pPr>
            <a:r>
              <a:rPr lang="de-DE" sz="1000" i="1" dirty="0">
                <a:solidFill>
                  <a:schemeClr val="tx1"/>
                </a:solidFill>
                <a:latin typeface="Arial" panose="020B0604020202020204" pitchFamily="34" charset="0"/>
                <a:cs typeface="Arial" panose="020B0604020202020204" pitchFamily="34" charset="0"/>
              </a:rPr>
              <a:t> </a:t>
            </a:r>
            <a:fld id="{7B21C5A9-CDA1-419F-9CA8-B40B52B7290E}" type="slidenum">
              <a:rPr lang="de-DE" sz="1000" i="1" smtClean="0">
                <a:solidFill>
                  <a:schemeClr val="tx1"/>
                </a:solidFill>
                <a:latin typeface="Arial" panose="020B0604020202020204" pitchFamily="34" charset="0"/>
                <a:cs typeface="Arial" panose="020B0604020202020204" pitchFamily="34" charset="0"/>
              </a:rPr>
              <a:pPr marL="0" marR="0" indent="0" algn="ctr" defTabSz="914400" rtl="0" eaLnBrk="1" fontAlgn="base" latinLnBrk="0" hangingPunct="1">
                <a:lnSpc>
                  <a:spcPct val="100000"/>
                </a:lnSpc>
                <a:spcBef>
                  <a:spcPct val="50000"/>
                </a:spcBef>
                <a:spcAft>
                  <a:spcPct val="0"/>
                </a:spcAft>
                <a:buClrTx/>
                <a:buSzTx/>
                <a:buFontTx/>
                <a:buNone/>
                <a:tabLst>
                  <a:tab pos="4486275" algn="ctr"/>
                </a:tabLst>
                <a:defRPr/>
              </a:pPr>
              <a:t>‹#›</a:t>
            </a:fld>
            <a:endParaRPr lang="de-DE" sz="1000"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4324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DCE773-EFA9-4FF0-B75B-6D0DB9D8434A}" type="datetimeFigureOut">
              <a:rPr lang="en-US" smtClean="0"/>
              <a:t>9/19/2020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89F125-F9A8-4B8A-8295-0DC2F0A5D618}" type="slidenum">
              <a:rPr lang="en-US" smtClean="0"/>
              <a:t>‹#›</a:t>
            </a:fld>
            <a:endParaRPr lang="en-US" dirty="0"/>
          </a:p>
        </p:txBody>
      </p:sp>
    </p:spTree>
    <p:extLst>
      <p:ext uri="{BB962C8B-B14F-4D97-AF65-F5344CB8AC3E}">
        <p14:creationId xmlns:p14="http://schemas.microsoft.com/office/powerpoint/2010/main" val="100153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DCE773-EFA9-4FF0-B75B-6D0DB9D8434A}" type="datetimeFigureOut">
              <a:rPr lang="en-US" smtClean="0"/>
              <a:t>9/19/2020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89F125-F9A8-4B8A-8295-0DC2F0A5D618}" type="slidenum">
              <a:rPr lang="en-US" smtClean="0"/>
              <a:t>‹#›</a:t>
            </a:fld>
            <a:endParaRPr lang="en-US" dirty="0"/>
          </a:p>
        </p:txBody>
      </p:sp>
    </p:spTree>
    <p:extLst>
      <p:ext uri="{BB962C8B-B14F-4D97-AF65-F5344CB8AC3E}">
        <p14:creationId xmlns:p14="http://schemas.microsoft.com/office/powerpoint/2010/main" val="794309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DCE773-EFA9-4FF0-B75B-6D0DB9D8434A}" type="datetimeFigureOut">
              <a:rPr lang="en-US" smtClean="0"/>
              <a:t>9/19/2020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89F125-F9A8-4B8A-8295-0DC2F0A5D618}" type="slidenum">
              <a:rPr lang="en-US" smtClean="0"/>
              <a:t>‹#›</a:t>
            </a:fld>
            <a:endParaRPr lang="en-US" dirty="0"/>
          </a:p>
        </p:txBody>
      </p:sp>
    </p:spTree>
    <p:extLst>
      <p:ext uri="{BB962C8B-B14F-4D97-AF65-F5344CB8AC3E}">
        <p14:creationId xmlns:p14="http://schemas.microsoft.com/office/powerpoint/2010/main" val="928931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3DCE773-EFA9-4FF0-B75B-6D0DB9D8434A}" type="datetimeFigureOut">
              <a:rPr lang="en-US" smtClean="0"/>
              <a:t>9/19/2020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89F125-F9A8-4B8A-8295-0DC2F0A5D618}" type="slidenum">
              <a:rPr lang="en-US" smtClean="0"/>
              <a:t>‹#›</a:t>
            </a:fld>
            <a:endParaRPr lang="en-US" dirty="0"/>
          </a:p>
        </p:txBody>
      </p:sp>
    </p:spTree>
    <p:extLst>
      <p:ext uri="{BB962C8B-B14F-4D97-AF65-F5344CB8AC3E}">
        <p14:creationId xmlns:p14="http://schemas.microsoft.com/office/powerpoint/2010/main" val="32923835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3DCE773-EFA9-4FF0-B75B-6D0DB9D8434A}" type="datetimeFigureOut">
              <a:rPr lang="en-US" smtClean="0"/>
              <a:t>9/19/2020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589F125-F9A8-4B8A-8295-0DC2F0A5D618}" type="slidenum">
              <a:rPr lang="en-US" smtClean="0"/>
              <a:t>‹#›</a:t>
            </a:fld>
            <a:endParaRPr lang="en-US" dirty="0"/>
          </a:p>
        </p:txBody>
      </p:sp>
    </p:spTree>
    <p:extLst>
      <p:ext uri="{BB962C8B-B14F-4D97-AF65-F5344CB8AC3E}">
        <p14:creationId xmlns:p14="http://schemas.microsoft.com/office/powerpoint/2010/main" val="3036299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DCE773-EFA9-4FF0-B75B-6D0DB9D8434A}" type="datetimeFigureOut">
              <a:rPr lang="en-US" smtClean="0"/>
              <a:t>9/19/2020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589F125-F9A8-4B8A-8295-0DC2F0A5D618}" type="slidenum">
              <a:rPr lang="en-US" smtClean="0"/>
              <a:t>‹#›</a:t>
            </a:fld>
            <a:endParaRPr lang="en-US" dirty="0"/>
          </a:p>
        </p:txBody>
      </p:sp>
    </p:spTree>
    <p:extLst>
      <p:ext uri="{BB962C8B-B14F-4D97-AF65-F5344CB8AC3E}">
        <p14:creationId xmlns:p14="http://schemas.microsoft.com/office/powerpoint/2010/main" val="497463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0325B-48F1-4A98-8DA0-323BC5783D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C3E856-8FA7-42D8-8486-3453204D69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1EC812-42DA-47D2-B58A-3F2AC903B4B9}"/>
              </a:ext>
            </a:extLst>
          </p:cNvPr>
          <p:cNvSpPr>
            <a:spLocks noGrp="1"/>
          </p:cNvSpPr>
          <p:nvPr>
            <p:ph type="dt" sz="half" idx="10"/>
          </p:nvPr>
        </p:nvSpPr>
        <p:spPr/>
        <p:txBody>
          <a:bodyPr/>
          <a:lstStyle>
            <a:lvl1pPr>
              <a:defRPr/>
            </a:lvl1pPr>
          </a:lstStyle>
          <a:p>
            <a:endParaRPr lang="de-DE" altLang="en-US"/>
          </a:p>
        </p:txBody>
      </p:sp>
      <p:sp>
        <p:nvSpPr>
          <p:cNvPr id="5" name="Footer Placeholder 4">
            <a:extLst>
              <a:ext uri="{FF2B5EF4-FFF2-40B4-BE49-F238E27FC236}">
                <a16:creationId xmlns:a16="http://schemas.microsoft.com/office/drawing/2014/main" id="{E5208856-B15D-41BC-9D28-7C34CC811B6F}"/>
              </a:ext>
            </a:extLst>
          </p:cNvPr>
          <p:cNvSpPr>
            <a:spLocks noGrp="1"/>
          </p:cNvSpPr>
          <p:nvPr>
            <p:ph type="ftr" sz="quarter" idx="11"/>
          </p:nvPr>
        </p:nvSpPr>
        <p:spPr/>
        <p:txBody>
          <a:bodyPr/>
          <a:lstStyle>
            <a:lvl1pPr>
              <a:defRPr/>
            </a:lvl1pPr>
          </a:lstStyle>
          <a:p>
            <a:endParaRPr lang="de-DE" altLang="en-US"/>
          </a:p>
        </p:txBody>
      </p:sp>
      <p:sp>
        <p:nvSpPr>
          <p:cNvPr id="6" name="Slide Number Placeholder 5">
            <a:extLst>
              <a:ext uri="{FF2B5EF4-FFF2-40B4-BE49-F238E27FC236}">
                <a16:creationId xmlns:a16="http://schemas.microsoft.com/office/drawing/2014/main" id="{D13497A9-5AD8-4EB2-B70B-560E3EEE05FD}"/>
              </a:ext>
            </a:extLst>
          </p:cNvPr>
          <p:cNvSpPr>
            <a:spLocks noGrp="1"/>
          </p:cNvSpPr>
          <p:nvPr>
            <p:ph type="sldNum" sz="quarter" idx="12"/>
          </p:nvPr>
        </p:nvSpPr>
        <p:spPr/>
        <p:txBody>
          <a:bodyPr/>
          <a:lstStyle>
            <a:lvl1pPr>
              <a:defRPr/>
            </a:lvl1pPr>
          </a:lstStyle>
          <a:p>
            <a:fld id="{361F070D-C75C-4A4E-B534-AE27F1C07605}" type="slidenum">
              <a:rPr lang="de-DE" altLang="en-US"/>
              <a:pPr/>
              <a:t>‹#›</a:t>
            </a:fld>
            <a:endParaRPr lang="de-DE" altLang="en-US"/>
          </a:p>
        </p:txBody>
      </p:sp>
    </p:spTree>
    <p:extLst>
      <p:ext uri="{BB962C8B-B14F-4D97-AF65-F5344CB8AC3E}">
        <p14:creationId xmlns:p14="http://schemas.microsoft.com/office/powerpoint/2010/main" val="423940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DCE773-EFA9-4FF0-B75B-6D0DB9D8434A}" type="datetimeFigureOut">
              <a:rPr lang="en-US" smtClean="0"/>
              <a:t>9/19/2020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589F125-F9A8-4B8A-8295-0DC2F0A5D618}" type="slidenum">
              <a:rPr lang="en-US" smtClean="0"/>
              <a:t>‹#›</a:t>
            </a:fld>
            <a:endParaRPr lang="en-US" dirty="0"/>
          </a:p>
        </p:txBody>
      </p:sp>
    </p:spTree>
    <p:extLst>
      <p:ext uri="{BB962C8B-B14F-4D97-AF65-F5344CB8AC3E}">
        <p14:creationId xmlns:p14="http://schemas.microsoft.com/office/powerpoint/2010/main" val="87477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DCE773-EFA9-4FF0-B75B-6D0DB9D8434A}" type="datetimeFigureOut">
              <a:rPr lang="en-US" smtClean="0"/>
              <a:t>9/19/2020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89F125-F9A8-4B8A-8295-0DC2F0A5D618}" type="slidenum">
              <a:rPr lang="en-US" smtClean="0"/>
              <a:t>‹#›</a:t>
            </a:fld>
            <a:endParaRPr lang="en-US" dirty="0"/>
          </a:p>
        </p:txBody>
      </p:sp>
    </p:spTree>
    <p:extLst>
      <p:ext uri="{BB962C8B-B14F-4D97-AF65-F5344CB8AC3E}">
        <p14:creationId xmlns:p14="http://schemas.microsoft.com/office/powerpoint/2010/main" val="3298195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DCE773-EFA9-4FF0-B75B-6D0DB9D8434A}" type="datetimeFigureOut">
              <a:rPr lang="en-US" smtClean="0"/>
              <a:t>9/19/2020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89F125-F9A8-4B8A-8295-0DC2F0A5D618}" type="slidenum">
              <a:rPr lang="en-US" smtClean="0"/>
              <a:t>‹#›</a:t>
            </a:fld>
            <a:endParaRPr lang="en-US" dirty="0"/>
          </a:p>
        </p:txBody>
      </p:sp>
    </p:spTree>
    <p:extLst>
      <p:ext uri="{BB962C8B-B14F-4D97-AF65-F5344CB8AC3E}">
        <p14:creationId xmlns:p14="http://schemas.microsoft.com/office/powerpoint/2010/main" val="2966158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DCE773-EFA9-4FF0-B75B-6D0DB9D8434A}" type="datetimeFigureOut">
              <a:rPr lang="en-US" smtClean="0"/>
              <a:t>9/19/2020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89F125-F9A8-4B8A-8295-0DC2F0A5D618}" type="slidenum">
              <a:rPr lang="en-US" smtClean="0"/>
              <a:t>‹#›</a:t>
            </a:fld>
            <a:endParaRPr lang="en-US" dirty="0"/>
          </a:p>
        </p:txBody>
      </p:sp>
    </p:spTree>
    <p:extLst>
      <p:ext uri="{BB962C8B-B14F-4D97-AF65-F5344CB8AC3E}">
        <p14:creationId xmlns:p14="http://schemas.microsoft.com/office/powerpoint/2010/main" val="3187485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DCE773-EFA9-4FF0-B75B-6D0DB9D8434A}" type="datetimeFigureOut">
              <a:rPr lang="en-US" smtClean="0"/>
              <a:t>9/19/2020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589F125-F9A8-4B8A-8295-0DC2F0A5D618}" type="slidenum">
              <a:rPr lang="en-US" smtClean="0"/>
              <a:t>‹#›</a:t>
            </a:fld>
            <a:endParaRPr lang="en-US" dirty="0"/>
          </a:p>
        </p:txBody>
      </p:sp>
    </p:spTree>
    <p:extLst>
      <p:ext uri="{BB962C8B-B14F-4D97-AF65-F5344CB8AC3E}">
        <p14:creationId xmlns:p14="http://schemas.microsoft.com/office/powerpoint/2010/main" val="2984310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61A9D0-08FF-7649-982D-ACC25D34F7F1}" type="datetimeFigureOut">
              <a:rPr lang="en-US" smtClean="0"/>
              <a:t>9/19/2020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2043998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61A9D0-08FF-7649-982D-ACC25D34F7F1}" type="datetimeFigureOut">
              <a:rPr lang="en-US" smtClean="0"/>
              <a:t>9/19/2020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2566476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61A9D0-08FF-7649-982D-ACC25D34F7F1}" type="datetimeFigureOut">
              <a:rPr lang="en-US" smtClean="0"/>
              <a:t>9/19/2020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318749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61A9D0-08FF-7649-982D-ACC25D34F7F1}" type="datetimeFigureOut">
              <a:rPr lang="en-US" smtClean="0"/>
              <a:t>9/19/2020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562160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61A9D0-08FF-7649-982D-ACC25D34F7F1}" type="datetimeFigureOut">
              <a:rPr lang="en-US" smtClean="0"/>
              <a:t>9/19/2020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3067157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F249C-E744-443D-9218-810868017257}"/>
              </a:ext>
            </a:extLst>
          </p:cNvPr>
          <p:cNvSpPr>
            <a:spLocks noGrp="1"/>
          </p:cNvSpPr>
          <p:nvPr>
            <p:ph type="title"/>
          </p:nvPr>
        </p:nvSpPr>
        <p:spPr>
          <a:xfrm>
            <a:off x="832339"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2FCDF3-2BF1-488E-BCC4-886ECE83682C}"/>
              </a:ext>
            </a:extLst>
          </p:cNvPr>
          <p:cNvSpPr>
            <a:spLocks noGrp="1"/>
          </p:cNvSpPr>
          <p:nvPr>
            <p:ph type="body" idx="1"/>
          </p:nvPr>
        </p:nvSpPr>
        <p:spPr>
          <a:xfrm>
            <a:off x="832339"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E0E6F26E-44B6-481A-8F64-59DF27222E99}"/>
              </a:ext>
            </a:extLst>
          </p:cNvPr>
          <p:cNvSpPr>
            <a:spLocks noGrp="1"/>
          </p:cNvSpPr>
          <p:nvPr>
            <p:ph type="dt" sz="half" idx="10"/>
          </p:nvPr>
        </p:nvSpPr>
        <p:spPr/>
        <p:txBody>
          <a:bodyPr/>
          <a:lstStyle>
            <a:lvl1pPr>
              <a:defRPr/>
            </a:lvl1pPr>
          </a:lstStyle>
          <a:p>
            <a:endParaRPr lang="de-DE" altLang="en-US"/>
          </a:p>
        </p:txBody>
      </p:sp>
      <p:sp>
        <p:nvSpPr>
          <p:cNvPr id="5" name="Footer Placeholder 4">
            <a:extLst>
              <a:ext uri="{FF2B5EF4-FFF2-40B4-BE49-F238E27FC236}">
                <a16:creationId xmlns:a16="http://schemas.microsoft.com/office/drawing/2014/main" id="{EC869ED4-3C8D-4093-8CA6-6B3BDA6D395F}"/>
              </a:ext>
            </a:extLst>
          </p:cNvPr>
          <p:cNvSpPr>
            <a:spLocks noGrp="1"/>
          </p:cNvSpPr>
          <p:nvPr>
            <p:ph type="ftr" sz="quarter" idx="11"/>
          </p:nvPr>
        </p:nvSpPr>
        <p:spPr/>
        <p:txBody>
          <a:bodyPr/>
          <a:lstStyle>
            <a:lvl1pPr>
              <a:defRPr/>
            </a:lvl1pPr>
          </a:lstStyle>
          <a:p>
            <a:endParaRPr lang="de-DE" altLang="en-US"/>
          </a:p>
        </p:txBody>
      </p:sp>
      <p:sp>
        <p:nvSpPr>
          <p:cNvPr id="6" name="Slide Number Placeholder 5">
            <a:extLst>
              <a:ext uri="{FF2B5EF4-FFF2-40B4-BE49-F238E27FC236}">
                <a16:creationId xmlns:a16="http://schemas.microsoft.com/office/drawing/2014/main" id="{B4FCBCDA-02E3-44BE-8695-154076D08270}"/>
              </a:ext>
            </a:extLst>
          </p:cNvPr>
          <p:cNvSpPr>
            <a:spLocks noGrp="1"/>
          </p:cNvSpPr>
          <p:nvPr>
            <p:ph type="sldNum" sz="quarter" idx="12"/>
          </p:nvPr>
        </p:nvSpPr>
        <p:spPr/>
        <p:txBody>
          <a:bodyPr/>
          <a:lstStyle>
            <a:lvl1pPr>
              <a:defRPr/>
            </a:lvl1pPr>
          </a:lstStyle>
          <a:p>
            <a:fld id="{8BA67779-6439-4B8D-87AF-FBE5E1A0080E}" type="slidenum">
              <a:rPr lang="de-DE" altLang="en-US"/>
              <a:pPr/>
              <a:t>‹#›</a:t>
            </a:fld>
            <a:endParaRPr lang="de-DE" altLang="en-US"/>
          </a:p>
        </p:txBody>
      </p:sp>
    </p:spTree>
    <p:extLst>
      <p:ext uri="{BB962C8B-B14F-4D97-AF65-F5344CB8AC3E}">
        <p14:creationId xmlns:p14="http://schemas.microsoft.com/office/powerpoint/2010/main" val="483376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61A9D0-08FF-7649-982D-ACC25D34F7F1}" type="datetimeFigureOut">
              <a:rPr lang="en-US" smtClean="0"/>
              <a:t>9/19/2020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37930720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61A9D0-08FF-7649-982D-ACC25D34F7F1}" type="datetimeFigureOut">
              <a:rPr lang="en-US" smtClean="0"/>
              <a:t>9/19/2020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42507684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61A9D0-08FF-7649-982D-ACC25D34F7F1}" type="datetimeFigureOut">
              <a:rPr lang="en-US" smtClean="0"/>
              <a:t>9/19/2020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42763252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E61A9D0-08FF-7649-982D-ACC25D34F7F1}" type="datetimeFigureOut">
              <a:rPr lang="en-US" smtClean="0"/>
              <a:t>9/19/2020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20884997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61A9D0-08FF-7649-982D-ACC25D34F7F1}" type="datetimeFigureOut">
              <a:rPr lang="en-US" smtClean="0"/>
              <a:t>9/19/2020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37247846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61A9D0-08FF-7649-982D-ACC25D34F7F1}" type="datetimeFigureOut">
              <a:rPr lang="en-US" smtClean="0"/>
              <a:t>9/19/2020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2191823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32381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46F8C-4145-4A18-9179-4569D27D3D5C}"/>
              </a:ext>
            </a:extLst>
          </p:cNvPr>
          <p:cNvSpPr>
            <a:spLocks noGrp="1"/>
          </p:cNvSpPr>
          <p:nvPr>
            <p:ph type="title"/>
          </p:nvPr>
        </p:nvSpPr>
        <p:spPr>
          <a:xfrm>
            <a:off x="608641" y="273629"/>
            <a:ext cx="10968959" cy="1143480"/>
          </a:xfrm>
        </p:spPr>
        <p:txBody>
          <a:bodyPr/>
          <a:lstStyle/>
          <a:p>
            <a:r>
              <a:rPr lang="en-US"/>
              <a:t>Click to edit Master title style</a:t>
            </a:r>
          </a:p>
        </p:txBody>
      </p:sp>
      <p:sp>
        <p:nvSpPr>
          <p:cNvPr id="3" name="Date Placeholder 2">
            <a:extLst>
              <a:ext uri="{FF2B5EF4-FFF2-40B4-BE49-F238E27FC236}">
                <a16:creationId xmlns:a16="http://schemas.microsoft.com/office/drawing/2014/main" id="{80A2E54F-3FA2-4531-B5C6-32D7BB183F74}"/>
              </a:ext>
            </a:extLst>
          </p:cNvPr>
          <p:cNvSpPr>
            <a:spLocks noGrp="1"/>
          </p:cNvSpPr>
          <p:nvPr>
            <p:ph type="dt" idx="10"/>
          </p:nvPr>
        </p:nvSpPr>
        <p:spPr>
          <a:xfrm>
            <a:off x="608641" y="6247376"/>
            <a:ext cx="2837760" cy="470930"/>
          </a:xfrm>
        </p:spPr>
        <p:txBody>
          <a:bodyPr/>
          <a:lstStyle>
            <a:lvl1pPr>
              <a:defRPr/>
            </a:lvl1pPr>
          </a:lstStyle>
          <a:p>
            <a:endParaRPr lang="en-US" altLang="en-US" dirty="0"/>
          </a:p>
        </p:txBody>
      </p:sp>
      <p:sp>
        <p:nvSpPr>
          <p:cNvPr id="4" name="Footer Placeholder 3">
            <a:extLst>
              <a:ext uri="{FF2B5EF4-FFF2-40B4-BE49-F238E27FC236}">
                <a16:creationId xmlns:a16="http://schemas.microsoft.com/office/drawing/2014/main" id="{DCB09CD3-B331-4CA5-B7BE-D306BEB70915}"/>
              </a:ext>
            </a:extLst>
          </p:cNvPr>
          <p:cNvSpPr>
            <a:spLocks noGrp="1"/>
          </p:cNvSpPr>
          <p:nvPr>
            <p:ph type="ftr" idx="11"/>
          </p:nvPr>
        </p:nvSpPr>
        <p:spPr>
          <a:xfrm>
            <a:off x="4170240" y="6247376"/>
            <a:ext cx="3863040" cy="470930"/>
          </a:xfrm>
        </p:spPr>
        <p:txBody>
          <a:bodyPr/>
          <a:lstStyle>
            <a:lvl1pPr>
              <a:defRPr/>
            </a:lvl1pPr>
          </a:lstStyle>
          <a:p>
            <a:endParaRPr lang="en-US" altLang="en-US" dirty="0"/>
          </a:p>
        </p:txBody>
      </p:sp>
      <p:sp>
        <p:nvSpPr>
          <p:cNvPr id="5" name="Slide Number Placeholder 4">
            <a:extLst>
              <a:ext uri="{FF2B5EF4-FFF2-40B4-BE49-F238E27FC236}">
                <a16:creationId xmlns:a16="http://schemas.microsoft.com/office/drawing/2014/main" id="{DC611903-E0B4-4D5C-9A25-8FEB08AAEF98}"/>
              </a:ext>
            </a:extLst>
          </p:cNvPr>
          <p:cNvSpPr>
            <a:spLocks noGrp="1"/>
          </p:cNvSpPr>
          <p:nvPr>
            <p:ph type="sldNum" idx="12"/>
          </p:nvPr>
        </p:nvSpPr>
        <p:spPr>
          <a:xfrm>
            <a:off x="8741761" y="6247376"/>
            <a:ext cx="2837760" cy="470930"/>
          </a:xfrm>
        </p:spPr>
        <p:txBody>
          <a:bodyPr/>
          <a:lstStyle>
            <a:lvl1pPr>
              <a:defRPr/>
            </a:lvl1pPr>
          </a:lstStyle>
          <a:p>
            <a:fld id="{C5060C83-7BAE-4220-9BB8-5BC0452304B7}" type="slidenum">
              <a:rPr lang="en-US" altLang="en-US"/>
              <a:pPr/>
              <a:t>‹#›</a:t>
            </a:fld>
            <a:endParaRPr lang="en-US" altLang="en-US" dirty="0"/>
          </a:p>
        </p:txBody>
      </p:sp>
    </p:spTree>
    <p:extLst>
      <p:ext uri="{BB962C8B-B14F-4D97-AF65-F5344CB8AC3E}">
        <p14:creationId xmlns:p14="http://schemas.microsoft.com/office/powerpoint/2010/main" val="32721943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3249" y="5919524"/>
            <a:ext cx="10985502" cy="318490"/>
          </a:xfrm>
          <a:prstGeom prst="rect">
            <a:avLst/>
          </a:prstGeom>
        </p:spPr>
        <p:txBody>
          <a:bodyPr lIns="45719" tIns="45719" rIns="45719" bIns="45719" anchor="b"/>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3250" y="3598433"/>
            <a:ext cx="10985500"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6003874" y="6486708"/>
            <a:ext cx="243656" cy="241092"/>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64167160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24BB-B70E-46F1-9F2B-39FC1153CA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94503F-69D3-492C-B64D-0C9D7A154A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3ED004-1997-423E-AE57-5A4FE11947B4}"/>
              </a:ext>
            </a:extLst>
          </p:cNvPr>
          <p:cNvSpPr>
            <a:spLocks noGrp="1"/>
          </p:cNvSpPr>
          <p:nvPr>
            <p:ph type="dt" sz="half" idx="10"/>
          </p:nvPr>
        </p:nvSpPr>
        <p:spPr/>
        <p:txBody>
          <a:bodyPr/>
          <a:lstStyle/>
          <a:p>
            <a:fld id="{8AB01B07-43BC-4A7C-8741-84840A20768E}" type="datetimeFigureOut">
              <a:rPr lang="en-US" smtClean="0"/>
              <a:t>9/19/2020</a:t>
            </a:fld>
            <a:endParaRPr lang="en-US" dirty="0"/>
          </a:p>
        </p:txBody>
      </p:sp>
      <p:sp>
        <p:nvSpPr>
          <p:cNvPr id="5" name="Footer Placeholder 4">
            <a:extLst>
              <a:ext uri="{FF2B5EF4-FFF2-40B4-BE49-F238E27FC236}">
                <a16:creationId xmlns:a16="http://schemas.microsoft.com/office/drawing/2014/main" id="{2F07D5F2-2C51-4392-927D-2F072FD1D1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E7B130-76D0-4AEE-8822-5FDE40FB9551}"/>
              </a:ext>
            </a:extLst>
          </p:cNvPr>
          <p:cNvSpPr>
            <a:spLocks noGrp="1"/>
          </p:cNvSpPr>
          <p:nvPr>
            <p:ph type="sldNum" sz="quarter" idx="12"/>
          </p:nvPr>
        </p:nvSpPr>
        <p:spPr/>
        <p:txBody>
          <a:bodyPr/>
          <a:lstStyle/>
          <a:p>
            <a:fld id="{AF9B8E92-D38D-48B5-B4A0-533004F51E55}" type="slidenum">
              <a:rPr lang="en-US" smtClean="0"/>
              <a:t>‹#›</a:t>
            </a:fld>
            <a:endParaRPr lang="en-US" dirty="0"/>
          </a:p>
        </p:txBody>
      </p:sp>
    </p:spTree>
    <p:extLst>
      <p:ext uri="{BB962C8B-B14F-4D97-AF65-F5344CB8AC3E}">
        <p14:creationId xmlns:p14="http://schemas.microsoft.com/office/powerpoint/2010/main" val="1455132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2B236-B041-47D5-8921-F07CF2C0D4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4D3A4-4E5E-4C49-BF1F-30FC34CEE8BF}"/>
              </a:ext>
            </a:extLst>
          </p:cNvPr>
          <p:cNvSpPr>
            <a:spLocks noGrp="1"/>
          </p:cNvSpPr>
          <p:nvPr>
            <p:ph sz="half" idx="1"/>
          </p:nvPr>
        </p:nvSpPr>
        <p:spPr>
          <a:xfrm>
            <a:off x="609600" y="1600201"/>
            <a:ext cx="539261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B0EE8B-3464-4069-9A13-D9981DEEE961}"/>
              </a:ext>
            </a:extLst>
          </p:cNvPr>
          <p:cNvSpPr>
            <a:spLocks noGrp="1"/>
          </p:cNvSpPr>
          <p:nvPr>
            <p:ph sz="half" idx="2"/>
          </p:nvPr>
        </p:nvSpPr>
        <p:spPr>
          <a:xfrm>
            <a:off x="6189785" y="1600201"/>
            <a:ext cx="5392615"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DA258A-D414-4601-9E9C-0D6303D741FE}"/>
              </a:ext>
            </a:extLst>
          </p:cNvPr>
          <p:cNvSpPr>
            <a:spLocks noGrp="1"/>
          </p:cNvSpPr>
          <p:nvPr>
            <p:ph type="dt" sz="half" idx="10"/>
          </p:nvPr>
        </p:nvSpPr>
        <p:spPr/>
        <p:txBody>
          <a:bodyPr/>
          <a:lstStyle>
            <a:lvl1pPr>
              <a:defRPr/>
            </a:lvl1pPr>
          </a:lstStyle>
          <a:p>
            <a:endParaRPr lang="de-DE" altLang="en-US"/>
          </a:p>
        </p:txBody>
      </p:sp>
      <p:sp>
        <p:nvSpPr>
          <p:cNvPr id="6" name="Footer Placeholder 5">
            <a:extLst>
              <a:ext uri="{FF2B5EF4-FFF2-40B4-BE49-F238E27FC236}">
                <a16:creationId xmlns:a16="http://schemas.microsoft.com/office/drawing/2014/main" id="{54519C29-088B-41C3-B3E3-6B08260582A2}"/>
              </a:ext>
            </a:extLst>
          </p:cNvPr>
          <p:cNvSpPr>
            <a:spLocks noGrp="1"/>
          </p:cNvSpPr>
          <p:nvPr>
            <p:ph type="ftr" sz="quarter" idx="11"/>
          </p:nvPr>
        </p:nvSpPr>
        <p:spPr/>
        <p:txBody>
          <a:bodyPr/>
          <a:lstStyle>
            <a:lvl1pPr>
              <a:defRPr/>
            </a:lvl1pPr>
          </a:lstStyle>
          <a:p>
            <a:endParaRPr lang="de-DE" altLang="en-US"/>
          </a:p>
        </p:txBody>
      </p:sp>
      <p:sp>
        <p:nvSpPr>
          <p:cNvPr id="7" name="Slide Number Placeholder 6">
            <a:extLst>
              <a:ext uri="{FF2B5EF4-FFF2-40B4-BE49-F238E27FC236}">
                <a16:creationId xmlns:a16="http://schemas.microsoft.com/office/drawing/2014/main" id="{66AC7B99-BF1E-4824-8DD5-BD897EF42B43}"/>
              </a:ext>
            </a:extLst>
          </p:cNvPr>
          <p:cNvSpPr>
            <a:spLocks noGrp="1"/>
          </p:cNvSpPr>
          <p:nvPr>
            <p:ph type="sldNum" sz="quarter" idx="12"/>
          </p:nvPr>
        </p:nvSpPr>
        <p:spPr/>
        <p:txBody>
          <a:bodyPr/>
          <a:lstStyle>
            <a:lvl1pPr>
              <a:defRPr/>
            </a:lvl1pPr>
          </a:lstStyle>
          <a:p>
            <a:fld id="{B50AE97B-AF41-47F2-A3E9-323C6B5CE401}" type="slidenum">
              <a:rPr lang="de-DE" altLang="en-US"/>
              <a:pPr/>
              <a:t>‹#›</a:t>
            </a:fld>
            <a:endParaRPr lang="de-DE" altLang="en-US"/>
          </a:p>
        </p:txBody>
      </p:sp>
    </p:spTree>
    <p:extLst>
      <p:ext uri="{BB962C8B-B14F-4D97-AF65-F5344CB8AC3E}">
        <p14:creationId xmlns:p14="http://schemas.microsoft.com/office/powerpoint/2010/main" val="42520396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14F1B-4530-495D-B6AC-AFACB0F39C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1AA7F7-CFA2-4D2A-9244-46B44C9BE2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D8003-6087-4411-99E9-BA74B673A795}"/>
              </a:ext>
            </a:extLst>
          </p:cNvPr>
          <p:cNvSpPr>
            <a:spLocks noGrp="1"/>
          </p:cNvSpPr>
          <p:nvPr>
            <p:ph type="dt" sz="half" idx="10"/>
          </p:nvPr>
        </p:nvSpPr>
        <p:spPr/>
        <p:txBody>
          <a:bodyPr/>
          <a:lstStyle/>
          <a:p>
            <a:fld id="{8AB01B07-43BC-4A7C-8741-84840A20768E}" type="datetimeFigureOut">
              <a:rPr lang="en-US" smtClean="0"/>
              <a:t>9/19/2020</a:t>
            </a:fld>
            <a:endParaRPr lang="en-US" dirty="0"/>
          </a:p>
        </p:txBody>
      </p:sp>
      <p:sp>
        <p:nvSpPr>
          <p:cNvPr id="5" name="Footer Placeholder 4">
            <a:extLst>
              <a:ext uri="{FF2B5EF4-FFF2-40B4-BE49-F238E27FC236}">
                <a16:creationId xmlns:a16="http://schemas.microsoft.com/office/drawing/2014/main" id="{C0F897D3-B147-402E-8EA0-66B412BF25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5B6FC2-4F88-4D25-83CC-CD1E429F4375}"/>
              </a:ext>
            </a:extLst>
          </p:cNvPr>
          <p:cNvSpPr>
            <a:spLocks noGrp="1"/>
          </p:cNvSpPr>
          <p:nvPr>
            <p:ph type="sldNum" sz="quarter" idx="12"/>
          </p:nvPr>
        </p:nvSpPr>
        <p:spPr/>
        <p:txBody>
          <a:bodyPr/>
          <a:lstStyle/>
          <a:p>
            <a:fld id="{AF9B8E92-D38D-48B5-B4A0-533004F51E55}" type="slidenum">
              <a:rPr lang="en-US" smtClean="0"/>
              <a:t>‹#›</a:t>
            </a:fld>
            <a:endParaRPr lang="en-US" dirty="0"/>
          </a:p>
        </p:txBody>
      </p:sp>
    </p:spTree>
    <p:extLst>
      <p:ext uri="{BB962C8B-B14F-4D97-AF65-F5344CB8AC3E}">
        <p14:creationId xmlns:p14="http://schemas.microsoft.com/office/powerpoint/2010/main" val="1891069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E3E2E-CB71-4E8D-BB08-22CB040F93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765E1F-3D26-47E2-892B-B8F8578683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08CC8B-DA75-441B-A008-ABA8A74E676F}"/>
              </a:ext>
            </a:extLst>
          </p:cNvPr>
          <p:cNvSpPr>
            <a:spLocks noGrp="1"/>
          </p:cNvSpPr>
          <p:nvPr>
            <p:ph type="dt" sz="half" idx="10"/>
          </p:nvPr>
        </p:nvSpPr>
        <p:spPr/>
        <p:txBody>
          <a:bodyPr/>
          <a:lstStyle/>
          <a:p>
            <a:fld id="{8AB01B07-43BC-4A7C-8741-84840A20768E}" type="datetimeFigureOut">
              <a:rPr lang="en-US" smtClean="0"/>
              <a:t>9/19/2020</a:t>
            </a:fld>
            <a:endParaRPr lang="en-US" dirty="0"/>
          </a:p>
        </p:txBody>
      </p:sp>
      <p:sp>
        <p:nvSpPr>
          <p:cNvPr id="5" name="Footer Placeholder 4">
            <a:extLst>
              <a:ext uri="{FF2B5EF4-FFF2-40B4-BE49-F238E27FC236}">
                <a16:creationId xmlns:a16="http://schemas.microsoft.com/office/drawing/2014/main" id="{69B9B057-EC4A-45DE-B58F-CF9DA3D788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8A2ADD-CAA5-41BB-8CDF-D60AF1D72D58}"/>
              </a:ext>
            </a:extLst>
          </p:cNvPr>
          <p:cNvSpPr>
            <a:spLocks noGrp="1"/>
          </p:cNvSpPr>
          <p:nvPr>
            <p:ph type="sldNum" sz="quarter" idx="12"/>
          </p:nvPr>
        </p:nvSpPr>
        <p:spPr/>
        <p:txBody>
          <a:bodyPr/>
          <a:lstStyle/>
          <a:p>
            <a:fld id="{AF9B8E92-D38D-48B5-B4A0-533004F51E55}" type="slidenum">
              <a:rPr lang="en-US" smtClean="0"/>
              <a:t>‹#›</a:t>
            </a:fld>
            <a:endParaRPr lang="en-US" dirty="0"/>
          </a:p>
        </p:txBody>
      </p:sp>
    </p:spTree>
    <p:extLst>
      <p:ext uri="{BB962C8B-B14F-4D97-AF65-F5344CB8AC3E}">
        <p14:creationId xmlns:p14="http://schemas.microsoft.com/office/powerpoint/2010/main" val="15751632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60653-84FC-4B30-9CD5-A7630BAD48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1A143A-EB78-4947-B58E-2CE51966EC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4D0D-02A1-43CA-A0DB-8990CE7389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0AAD62-6AD1-4C84-941A-99C2D65065FA}"/>
              </a:ext>
            </a:extLst>
          </p:cNvPr>
          <p:cNvSpPr>
            <a:spLocks noGrp="1"/>
          </p:cNvSpPr>
          <p:nvPr>
            <p:ph type="dt" sz="half" idx="10"/>
          </p:nvPr>
        </p:nvSpPr>
        <p:spPr/>
        <p:txBody>
          <a:bodyPr/>
          <a:lstStyle/>
          <a:p>
            <a:fld id="{8AB01B07-43BC-4A7C-8741-84840A20768E}" type="datetimeFigureOut">
              <a:rPr lang="en-US" smtClean="0"/>
              <a:t>9/19/2020</a:t>
            </a:fld>
            <a:endParaRPr lang="en-US" dirty="0"/>
          </a:p>
        </p:txBody>
      </p:sp>
      <p:sp>
        <p:nvSpPr>
          <p:cNvPr id="6" name="Footer Placeholder 5">
            <a:extLst>
              <a:ext uri="{FF2B5EF4-FFF2-40B4-BE49-F238E27FC236}">
                <a16:creationId xmlns:a16="http://schemas.microsoft.com/office/drawing/2014/main" id="{C11C7B96-303B-43FF-BC63-F57DA858F6C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321E44-8DE3-4976-B69F-E245ECC2707D}"/>
              </a:ext>
            </a:extLst>
          </p:cNvPr>
          <p:cNvSpPr>
            <a:spLocks noGrp="1"/>
          </p:cNvSpPr>
          <p:nvPr>
            <p:ph type="sldNum" sz="quarter" idx="12"/>
          </p:nvPr>
        </p:nvSpPr>
        <p:spPr/>
        <p:txBody>
          <a:bodyPr/>
          <a:lstStyle/>
          <a:p>
            <a:fld id="{AF9B8E92-D38D-48B5-B4A0-533004F51E55}" type="slidenum">
              <a:rPr lang="en-US" smtClean="0"/>
              <a:t>‹#›</a:t>
            </a:fld>
            <a:endParaRPr lang="en-US" dirty="0"/>
          </a:p>
        </p:txBody>
      </p:sp>
    </p:spTree>
    <p:extLst>
      <p:ext uri="{BB962C8B-B14F-4D97-AF65-F5344CB8AC3E}">
        <p14:creationId xmlns:p14="http://schemas.microsoft.com/office/powerpoint/2010/main" val="14793491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3DB20-6939-4F73-B224-B9752879FC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F4D355-6744-4C4B-9C08-12C86B3078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3AC69E-4687-4EC6-BA30-1F36D60702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384624-4746-49E3-87A0-86779BBEC7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D984B7-FC98-4CF8-B66E-1BED5B9E1C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B2C5BB-84FF-4BD1-A0C6-CD4A497A91FA}"/>
              </a:ext>
            </a:extLst>
          </p:cNvPr>
          <p:cNvSpPr>
            <a:spLocks noGrp="1"/>
          </p:cNvSpPr>
          <p:nvPr>
            <p:ph type="dt" sz="half" idx="10"/>
          </p:nvPr>
        </p:nvSpPr>
        <p:spPr/>
        <p:txBody>
          <a:bodyPr/>
          <a:lstStyle/>
          <a:p>
            <a:fld id="{8AB01B07-43BC-4A7C-8741-84840A20768E}" type="datetimeFigureOut">
              <a:rPr lang="en-US" smtClean="0"/>
              <a:t>9/19/2020</a:t>
            </a:fld>
            <a:endParaRPr lang="en-US" dirty="0"/>
          </a:p>
        </p:txBody>
      </p:sp>
      <p:sp>
        <p:nvSpPr>
          <p:cNvPr id="8" name="Footer Placeholder 7">
            <a:extLst>
              <a:ext uri="{FF2B5EF4-FFF2-40B4-BE49-F238E27FC236}">
                <a16:creationId xmlns:a16="http://schemas.microsoft.com/office/drawing/2014/main" id="{C6B21523-918E-4169-9DA5-018276AC0C9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96EF50A-DA18-41EB-A4EC-38980B02AA3E}"/>
              </a:ext>
            </a:extLst>
          </p:cNvPr>
          <p:cNvSpPr>
            <a:spLocks noGrp="1"/>
          </p:cNvSpPr>
          <p:nvPr>
            <p:ph type="sldNum" sz="quarter" idx="12"/>
          </p:nvPr>
        </p:nvSpPr>
        <p:spPr/>
        <p:txBody>
          <a:bodyPr/>
          <a:lstStyle/>
          <a:p>
            <a:fld id="{AF9B8E92-D38D-48B5-B4A0-533004F51E55}" type="slidenum">
              <a:rPr lang="en-US" smtClean="0"/>
              <a:t>‹#›</a:t>
            </a:fld>
            <a:endParaRPr lang="en-US" dirty="0"/>
          </a:p>
        </p:txBody>
      </p:sp>
    </p:spTree>
    <p:extLst>
      <p:ext uri="{BB962C8B-B14F-4D97-AF65-F5344CB8AC3E}">
        <p14:creationId xmlns:p14="http://schemas.microsoft.com/office/powerpoint/2010/main" val="7315078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6C54-6435-4446-9E34-7098C8FA3B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F7D731-3000-4300-97D0-5BBDB7A13A34}"/>
              </a:ext>
            </a:extLst>
          </p:cNvPr>
          <p:cNvSpPr>
            <a:spLocks noGrp="1"/>
          </p:cNvSpPr>
          <p:nvPr>
            <p:ph type="dt" sz="half" idx="10"/>
          </p:nvPr>
        </p:nvSpPr>
        <p:spPr/>
        <p:txBody>
          <a:bodyPr/>
          <a:lstStyle/>
          <a:p>
            <a:fld id="{8AB01B07-43BC-4A7C-8741-84840A20768E}" type="datetimeFigureOut">
              <a:rPr lang="en-US" smtClean="0"/>
              <a:t>9/19/2020</a:t>
            </a:fld>
            <a:endParaRPr lang="en-US" dirty="0"/>
          </a:p>
        </p:txBody>
      </p:sp>
      <p:sp>
        <p:nvSpPr>
          <p:cNvPr id="4" name="Footer Placeholder 3">
            <a:extLst>
              <a:ext uri="{FF2B5EF4-FFF2-40B4-BE49-F238E27FC236}">
                <a16:creationId xmlns:a16="http://schemas.microsoft.com/office/drawing/2014/main" id="{1884C78B-AA07-4429-A9F4-EF6766689A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E97B204-E1DE-4730-8970-1D476220B5DD}"/>
              </a:ext>
            </a:extLst>
          </p:cNvPr>
          <p:cNvSpPr>
            <a:spLocks noGrp="1"/>
          </p:cNvSpPr>
          <p:nvPr>
            <p:ph type="sldNum" sz="quarter" idx="12"/>
          </p:nvPr>
        </p:nvSpPr>
        <p:spPr/>
        <p:txBody>
          <a:bodyPr/>
          <a:lstStyle/>
          <a:p>
            <a:fld id="{AF9B8E92-D38D-48B5-B4A0-533004F51E55}" type="slidenum">
              <a:rPr lang="en-US" smtClean="0"/>
              <a:t>‹#›</a:t>
            </a:fld>
            <a:endParaRPr lang="en-US" dirty="0"/>
          </a:p>
        </p:txBody>
      </p:sp>
    </p:spTree>
    <p:extLst>
      <p:ext uri="{BB962C8B-B14F-4D97-AF65-F5344CB8AC3E}">
        <p14:creationId xmlns:p14="http://schemas.microsoft.com/office/powerpoint/2010/main" val="1184428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52F3B-F8BF-4929-A8D7-24EB022AB9B5}"/>
              </a:ext>
            </a:extLst>
          </p:cNvPr>
          <p:cNvSpPr>
            <a:spLocks noGrp="1"/>
          </p:cNvSpPr>
          <p:nvPr>
            <p:ph type="dt" sz="half" idx="10"/>
          </p:nvPr>
        </p:nvSpPr>
        <p:spPr/>
        <p:txBody>
          <a:bodyPr/>
          <a:lstStyle/>
          <a:p>
            <a:fld id="{8AB01B07-43BC-4A7C-8741-84840A20768E}" type="datetimeFigureOut">
              <a:rPr lang="en-US" smtClean="0"/>
              <a:t>9/19/2020</a:t>
            </a:fld>
            <a:endParaRPr lang="en-US" dirty="0"/>
          </a:p>
        </p:txBody>
      </p:sp>
      <p:sp>
        <p:nvSpPr>
          <p:cNvPr id="3" name="Footer Placeholder 2">
            <a:extLst>
              <a:ext uri="{FF2B5EF4-FFF2-40B4-BE49-F238E27FC236}">
                <a16:creationId xmlns:a16="http://schemas.microsoft.com/office/drawing/2014/main" id="{03B46CFB-4D8B-4AF7-8AD0-917BA859CC8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F6A9D4A-4A87-4131-9826-9EDBAB18B8A8}"/>
              </a:ext>
            </a:extLst>
          </p:cNvPr>
          <p:cNvSpPr>
            <a:spLocks noGrp="1"/>
          </p:cNvSpPr>
          <p:nvPr>
            <p:ph type="sldNum" sz="quarter" idx="12"/>
          </p:nvPr>
        </p:nvSpPr>
        <p:spPr/>
        <p:txBody>
          <a:bodyPr/>
          <a:lstStyle/>
          <a:p>
            <a:fld id="{AF9B8E92-D38D-48B5-B4A0-533004F51E55}" type="slidenum">
              <a:rPr lang="en-US" smtClean="0"/>
              <a:t>‹#›</a:t>
            </a:fld>
            <a:endParaRPr lang="en-US" dirty="0"/>
          </a:p>
        </p:txBody>
      </p:sp>
    </p:spTree>
    <p:extLst>
      <p:ext uri="{BB962C8B-B14F-4D97-AF65-F5344CB8AC3E}">
        <p14:creationId xmlns:p14="http://schemas.microsoft.com/office/powerpoint/2010/main" val="21915479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F6184-06E2-4EB7-98FD-0894F5EBE7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EA3C9B-805B-4FA9-B619-66BA2C80A9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52CF11-C278-4AC3-BE94-B074F1B92C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34316C-5A85-4F2B-98CB-7A83EF422C80}"/>
              </a:ext>
            </a:extLst>
          </p:cNvPr>
          <p:cNvSpPr>
            <a:spLocks noGrp="1"/>
          </p:cNvSpPr>
          <p:nvPr>
            <p:ph type="dt" sz="half" idx="10"/>
          </p:nvPr>
        </p:nvSpPr>
        <p:spPr/>
        <p:txBody>
          <a:bodyPr/>
          <a:lstStyle/>
          <a:p>
            <a:fld id="{8AB01B07-43BC-4A7C-8741-84840A20768E}" type="datetimeFigureOut">
              <a:rPr lang="en-US" smtClean="0"/>
              <a:t>9/19/2020</a:t>
            </a:fld>
            <a:endParaRPr lang="en-US" dirty="0"/>
          </a:p>
        </p:txBody>
      </p:sp>
      <p:sp>
        <p:nvSpPr>
          <p:cNvPr id="6" name="Footer Placeholder 5">
            <a:extLst>
              <a:ext uri="{FF2B5EF4-FFF2-40B4-BE49-F238E27FC236}">
                <a16:creationId xmlns:a16="http://schemas.microsoft.com/office/drawing/2014/main" id="{C106DBC5-B2A9-4E51-A90B-53D7EDF541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E764C24-22BC-48C0-B1FD-4D495E4A5CAF}"/>
              </a:ext>
            </a:extLst>
          </p:cNvPr>
          <p:cNvSpPr>
            <a:spLocks noGrp="1"/>
          </p:cNvSpPr>
          <p:nvPr>
            <p:ph type="sldNum" sz="quarter" idx="12"/>
          </p:nvPr>
        </p:nvSpPr>
        <p:spPr/>
        <p:txBody>
          <a:bodyPr/>
          <a:lstStyle/>
          <a:p>
            <a:fld id="{AF9B8E92-D38D-48B5-B4A0-533004F51E55}" type="slidenum">
              <a:rPr lang="en-US" smtClean="0"/>
              <a:t>‹#›</a:t>
            </a:fld>
            <a:endParaRPr lang="en-US" dirty="0"/>
          </a:p>
        </p:txBody>
      </p:sp>
    </p:spTree>
    <p:extLst>
      <p:ext uri="{BB962C8B-B14F-4D97-AF65-F5344CB8AC3E}">
        <p14:creationId xmlns:p14="http://schemas.microsoft.com/office/powerpoint/2010/main" val="10037451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359F2-51E6-49DE-9606-B17A24E444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5E5E685-3C9E-4AFA-844E-CF9B6BDFA3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36D6FE2-9127-40AA-8024-B9B86C6D15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9C3DD4-6014-434E-A967-C6A74C935F0B}"/>
              </a:ext>
            </a:extLst>
          </p:cNvPr>
          <p:cNvSpPr>
            <a:spLocks noGrp="1"/>
          </p:cNvSpPr>
          <p:nvPr>
            <p:ph type="dt" sz="half" idx="10"/>
          </p:nvPr>
        </p:nvSpPr>
        <p:spPr/>
        <p:txBody>
          <a:bodyPr/>
          <a:lstStyle/>
          <a:p>
            <a:fld id="{8AB01B07-43BC-4A7C-8741-84840A20768E}" type="datetimeFigureOut">
              <a:rPr lang="en-US" smtClean="0"/>
              <a:t>9/19/2020</a:t>
            </a:fld>
            <a:endParaRPr lang="en-US" dirty="0"/>
          </a:p>
        </p:txBody>
      </p:sp>
      <p:sp>
        <p:nvSpPr>
          <p:cNvPr id="6" name="Footer Placeholder 5">
            <a:extLst>
              <a:ext uri="{FF2B5EF4-FFF2-40B4-BE49-F238E27FC236}">
                <a16:creationId xmlns:a16="http://schemas.microsoft.com/office/drawing/2014/main" id="{0A85CA0A-DE98-4AAB-811F-201C69D084A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156A69-9684-449B-B639-5B9E37890234}"/>
              </a:ext>
            </a:extLst>
          </p:cNvPr>
          <p:cNvSpPr>
            <a:spLocks noGrp="1"/>
          </p:cNvSpPr>
          <p:nvPr>
            <p:ph type="sldNum" sz="quarter" idx="12"/>
          </p:nvPr>
        </p:nvSpPr>
        <p:spPr/>
        <p:txBody>
          <a:bodyPr/>
          <a:lstStyle/>
          <a:p>
            <a:fld id="{AF9B8E92-D38D-48B5-B4A0-533004F51E55}" type="slidenum">
              <a:rPr lang="en-US" smtClean="0"/>
              <a:t>‹#›</a:t>
            </a:fld>
            <a:endParaRPr lang="en-US" dirty="0"/>
          </a:p>
        </p:txBody>
      </p:sp>
    </p:spTree>
    <p:extLst>
      <p:ext uri="{BB962C8B-B14F-4D97-AF65-F5344CB8AC3E}">
        <p14:creationId xmlns:p14="http://schemas.microsoft.com/office/powerpoint/2010/main" val="28519031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A85DA-5F24-47E4-8D9C-69632810C7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D070BB-9A9A-4DDE-9985-6BCEAF0930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9194D2-9AFE-4A59-962E-7CA3779C42A5}"/>
              </a:ext>
            </a:extLst>
          </p:cNvPr>
          <p:cNvSpPr>
            <a:spLocks noGrp="1"/>
          </p:cNvSpPr>
          <p:nvPr>
            <p:ph type="dt" sz="half" idx="10"/>
          </p:nvPr>
        </p:nvSpPr>
        <p:spPr/>
        <p:txBody>
          <a:bodyPr/>
          <a:lstStyle/>
          <a:p>
            <a:fld id="{8AB01B07-43BC-4A7C-8741-84840A20768E}" type="datetimeFigureOut">
              <a:rPr lang="en-US" smtClean="0"/>
              <a:t>9/19/2020</a:t>
            </a:fld>
            <a:endParaRPr lang="en-US" dirty="0"/>
          </a:p>
        </p:txBody>
      </p:sp>
      <p:sp>
        <p:nvSpPr>
          <p:cNvPr id="5" name="Footer Placeholder 4">
            <a:extLst>
              <a:ext uri="{FF2B5EF4-FFF2-40B4-BE49-F238E27FC236}">
                <a16:creationId xmlns:a16="http://schemas.microsoft.com/office/drawing/2014/main" id="{91BAE0D3-5B4E-4EF5-BF3C-B989A2A0FC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AC96596-633A-4968-BA84-697678E9C247}"/>
              </a:ext>
            </a:extLst>
          </p:cNvPr>
          <p:cNvSpPr>
            <a:spLocks noGrp="1"/>
          </p:cNvSpPr>
          <p:nvPr>
            <p:ph type="sldNum" sz="quarter" idx="12"/>
          </p:nvPr>
        </p:nvSpPr>
        <p:spPr/>
        <p:txBody>
          <a:bodyPr/>
          <a:lstStyle/>
          <a:p>
            <a:fld id="{AF9B8E92-D38D-48B5-B4A0-533004F51E55}" type="slidenum">
              <a:rPr lang="en-US" smtClean="0"/>
              <a:t>‹#›</a:t>
            </a:fld>
            <a:endParaRPr lang="en-US" dirty="0"/>
          </a:p>
        </p:txBody>
      </p:sp>
    </p:spTree>
    <p:extLst>
      <p:ext uri="{BB962C8B-B14F-4D97-AF65-F5344CB8AC3E}">
        <p14:creationId xmlns:p14="http://schemas.microsoft.com/office/powerpoint/2010/main" val="3147693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7E6534-6465-4351-BB09-5BC1254B29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7E3F19-CD42-4A0E-9B72-0A32557FC1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D8561E-E4E1-403B-ADC8-EC7EFE6307E6}"/>
              </a:ext>
            </a:extLst>
          </p:cNvPr>
          <p:cNvSpPr>
            <a:spLocks noGrp="1"/>
          </p:cNvSpPr>
          <p:nvPr>
            <p:ph type="dt" sz="half" idx="10"/>
          </p:nvPr>
        </p:nvSpPr>
        <p:spPr/>
        <p:txBody>
          <a:bodyPr/>
          <a:lstStyle/>
          <a:p>
            <a:fld id="{8AB01B07-43BC-4A7C-8741-84840A20768E}" type="datetimeFigureOut">
              <a:rPr lang="en-US" smtClean="0"/>
              <a:t>9/19/2020</a:t>
            </a:fld>
            <a:endParaRPr lang="en-US" dirty="0"/>
          </a:p>
        </p:txBody>
      </p:sp>
      <p:sp>
        <p:nvSpPr>
          <p:cNvPr id="5" name="Footer Placeholder 4">
            <a:extLst>
              <a:ext uri="{FF2B5EF4-FFF2-40B4-BE49-F238E27FC236}">
                <a16:creationId xmlns:a16="http://schemas.microsoft.com/office/drawing/2014/main" id="{26AAFAB7-60E2-47AA-9D60-EFED5387A5A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1CDAC1-3E4E-49E9-BDF2-9F1030D3848B}"/>
              </a:ext>
            </a:extLst>
          </p:cNvPr>
          <p:cNvSpPr>
            <a:spLocks noGrp="1"/>
          </p:cNvSpPr>
          <p:nvPr>
            <p:ph type="sldNum" sz="quarter" idx="12"/>
          </p:nvPr>
        </p:nvSpPr>
        <p:spPr/>
        <p:txBody>
          <a:bodyPr/>
          <a:lstStyle/>
          <a:p>
            <a:fld id="{AF9B8E92-D38D-48B5-B4A0-533004F51E55}" type="slidenum">
              <a:rPr lang="en-US" smtClean="0"/>
              <a:t>‹#›</a:t>
            </a:fld>
            <a:endParaRPr lang="en-US" dirty="0"/>
          </a:p>
        </p:txBody>
      </p:sp>
    </p:spTree>
    <p:extLst>
      <p:ext uri="{BB962C8B-B14F-4D97-AF65-F5344CB8AC3E}">
        <p14:creationId xmlns:p14="http://schemas.microsoft.com/office/powerpoint/2010/main" val="3831744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5F013-FD81-4E6C-9FB2-86A274D7A45C}"/>
              </a:ext>
            </a:extLst>
          </p:cNvPr>
          <p:cNvSpPr>
            <a:spLocks noGrp="1"/>
          </p:cNvSpPr>
          <p:nvPr>
            <p:ph type="title"/>
          </p:nvPr>
        </p:nvSpPr>
        <p:spPr>
          <a:xfrm>
            <a:off x="840154"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E002EB-4B40-472E-A049-92D78726A5E0}"/>
              </a:ext>
            </a:extLst>
          </p:cNvPr>
          <p:cNvSpPr>
            <a:spLocks noGrp="1"/>
          </p:cNvSpPr>
          <p:nvPr>
            <p:ph type="body" idx="1"/>
          </p:nvPr>
        </p:nvSpPr>
        <p:spPr>
          <a:xfrm>
            <a:off x="840154" y="1681163"/>
            <a:ext cx="515815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3933A-EEBF-4963-8A3D-277EB86DA9A7}"/>
              </a:ext>
            </a:extLst>
          </p:cNvPr>
          <p:cNvSpPr>
            <a:spLocks noGrp="1"/>
          </p:cNvSpPr>
          <p:nvPr>
            <p:ph sz="half" idx="2"/>
          </p:nvPr>
        </p:nvSpPr>
        <p:spPr>
          <a:xfrm>
            <a:off x="840154" y="2505075"/>
            <a:ext cx="515815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3C03FE-06F1-4F0F-9D17-FF5395E1956D}"/>
              </a:ext>
            </a:extLst>
          </p:cNvPr>
          <p:cNvSpPr>
            <a:spLocks noGrp="1"/>
          </p:cNvSpPr>
          <p:nvPr>
            <p:ph type="body" sz="quarter" idx="3"/>
          </p:nvPr>
        </p:nvSpPr>
        <p:spPr>
          <a:xfrm>
            <a:off x="6172201" y="1681163"/>
            <a:ext cx="518355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F1C7AE-2F43-43BA-8E06-2C261EE48081}"/>
              </a:ext>
            </a:extLst>
          </p:cNvPr>
          <p:cNvSpPr>
            <a:spLocks noGrp="1"/>
          </p:cNvSpPr>
          <p:nvPr>
            <p:ph sz="quarter" idx="4"/>
          </p:nvPr>
        </p:nvSpPr>
        <p:spPr>
          <a:xfrm>
            <a:off x="6172201" y="2505075"/>
            <a:ext cx="518355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9E9823-BF32-4090-8F5B-86ECBB73153C}"/>
              </a:ext>
            </a:extLst>
          </p:cNvPr>
          <p:cNvSpPr>
            <a:spLocks noGrp="1"/>
          </p:cNvSpPr>
          <p:nvPr>
            <p:ph type="dt" sz="half" idx="10"/>
          </p:nvPr>
        </p:nvSpPr>
        <p:spPr/>
        <p:txBody>
          <a:bodyPr/>
          <a:lstStyle>
            <a:lvl1pPr>
              <a:defRPr/>
            </a:lvl1pPr>
          </a:lstStyle>
          <a:p>
            <a:endParaRPr lang="de-DE" altLang="en-US"/>
          </a:p>
        </p:txBody>
      </p:sp>
      <p:sp>
        <p:nvSpPr>
          <p:cNvPr id="8" name="Footer Placeholder 7">
            <a:extLst>
              <a:ext uri="{FF2B5EF4-FFF2-40B4-BE49-F238E27FC236}">
                <a16:creationId xmlns:a16="http://schemas.microsoft.com/office/drawing/2014/main" id="{C91CAE9C-53E1-4BB5-A3E2-DF26A613FBCE}"/>
              </a:ext>
            </a:extLst>
          </p:cNvPr>
          <p:cNvSpPr>
            <a:spLocks noGrp="1"/>
          </p:cNvSpPr>
          <p:nvPr>
            <p:ph type="ftr" sz="quarter" idx="11"/>
          </p:nvPr>
        </p:nvSpPr>
        <p:spPr/>
        <p:txBody>
          <a:bodyPr/>
          <a:lstStyle>
            <a:lvl1pPr>
              <a:defRPr/>
            </a:lvl1pPr>
          </a:lstStyle>
          <a:p>
            <a:endParaRPr lang="de-DE" altLang="en-US"/>
          </a:p>
        </p:txBody>
      </p:sp>
      <p:sp>
        <p:nvSpPr>
          <p:cNvPr id="9" name="Slide Number Placeholder 8">
            <a:extLst>
              <a:ext uri="{FF2B5EF4-FFF2-40B4-BE49-F238E27FC236}">
                <a16:creationId xmlns:a16="http://schemas.microsoft.com/office/drawing/2014/main" id="{B70C608F-968A-415F-80DC-34B66D7760C6}"/>
              </a:ext>
            </a:extLst>
          </p:cNvPr>
          <p:cNvSpPr>
            <a:spLocks noGrp="1"/>
          </p:cNvSpPr>
          <p:nvPr>
            <p:ph type="sldNum" sz="quarter" idx="12"/>
          </p:nvPr>
        </p:nvSpPr>
        <p:spPr/>
        <p:txBody>
          <a:bodyPr/>
          <a:lstStyle>
            <a:lvl1pPr>
              <a:defRPr/>
            </a:lvl1pPr>
          </a:lstStyle>
          <a:p>
            <a:fld id="{BAA06A89-93E9-4750-B21E-7E0CDC7826E3}" type="slidenum">
              <a:rPr lang="de-DE" altLang="en-US"/>
              <a:pPr/>
              <a:t>‹#›</a:t>
            </a:fld>
            <a:endParaRPr lang="de-DE" altLang="en-US"/>
          </a:p>
        </p:txBody>
      </p:sp>
    </p:spTree>
    <p:extLst>
      <p:ext uri="{BB962C8B-B14F-4D97-AF65-F5344CB8AC3E}">
        <p14:creationId xmlns:p14="http://schemas.microsoft.com/office/powerpoint/2010/main" val="2720161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3249" y="5919524"/>
            <a:ext cx="10985502" cy="318490"/>
          </a:xfrm>
          <a:prstGeom prst="rect">
            <a:avLst/>
          </a:prstGeom>
        </p:spPr>
        <p:txBody>
          <a:bodyPr lIns="45719" tIns="45719" rIns="45719" bIns="45719" anchor="b"/>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3250" y="3598433"/>
            <a:ext cx="10985500"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6003874" y="6486708"/>
            <a:ext cx="243656" cy="241092"/>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05096249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Image"/>
          <p:cNvSpPr>
            <a:spLocks noGrp="1"/>
          </p:cNvSpPr>
          <p:nvPr>
            <p:ph type="pic" idx="21"/>
          </p:nvPr>
        </p:nvSpPr>
        <p:spPr>
          <a:xfrm>
            <a:off x="-215900" y="-2019300"/>
            <a:ext cx="14732000" cy="9017000"/>
          </a:xfrm>
          <a:prstGeom prst="rect">
            <a:avLst/>
          </a:prstGeom>
        </p:spPr>
        <p:txBody>
          <a:bodyPr lIns="91439" tIns="45719" rIns="91439" bIns="45719">
            <a:noAutofit/>
          </a:bodyPr>
          <a:lstStyle/>
          <a:p>
            <a:endParaRPr dirty="0"/>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72344"/>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 </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57788858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3" name="Body Level One…"/>
          <p:cNvSpPr txBox="1">
            <a:spLocks noGrp="1"/>
          </p:cNvSpPr>
          <p:nvPr>
            <p:ph type="body" sz="quarter" idx="1" hasCustomPrompt="1"/>
          </p:nvPr>
        </p:nvSpPr>
        <p:spPr>
          <a:xfrm>
            <a:off x="603250" y="3530288"/>
            <a:ext cx="4889500" cy="269120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4" name="92709243_1322x1323.jpeg"/>
          <p:cNvSpPr>
            <a:spLocks noGrp="1"/>
          </p:cNvSpPr>
          <p:nvPr>
            <p:ph type="pic" sz="half" idx="21"/>
          </p:nvPr>
        </p:nvSpPr>
        <p:spPr>
          <a:xfrm>
            <a:off x="6026152" y="635000"/>
            <a:ext cx="5594203" cy="5604945"/>
          </a:xfrm>
          <a:prstGeom prst="rect">
            <a:avLst/>
          </a:prstGeom>
        </p:spPr>
        <p:txBody>
          <a:bodyPr lIns="91439" tIns="45719" rIns="91439" bIns="45719">
            <a:noAutofit/>
          </a:bodyPr>
          <a:lstStyle/>
          <a:p>
            <a:endParaRPr dirty="0"/>
          </a:p>
        </p:txBody>
      </p:sp>
      <p:sp>
        <p:nvSpPr>
          <p:cNvPr id="35"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53225877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229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191497912"/>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530181909"/>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Title"/>
          <p:cNvSpPr txBox="1">
            <a:spLocks noGrp="1"/>
          </p:cNvSpPr>
          <p:nvPr>
            <p:ph type="title" hasCustomPrompt="1"/>
          </p:nvPr>
        </p:nvSpPr>
        <p:spPr>
          <a:xfrm>
            <a:off x="603250" y="476250"/>
            <a:ext cx="4889500" cy="717550"/>
          </a:xfrm>
          <a:prstGeom prst="rect">
            <a:avLst/>
          </a:prstGeom>
        </p:spPr>
        <p:txBody>
          <a:bodyPr/>
          <a:lstStyle/>
          <a:p>
            <a:r>
              <a:t>Slide Title</a:t>
            </a:r>
          </a:p>
        </p:txBody>
      </p:sp>
      <p:sp>
        <p:nvSpPr>
          <p:cNvPr id="61" name="Slide Subtitle"/>
          <p:cNvSpPr txBox="1">
            <a:spLocks noGrp="1"/>
          </p:cNvSpPr>
          <p:nvPr>
            <p:ph type="body" sz="quarter" idx="21" hasCustomPrompt="1"/>
          </p:nvPr>
        </p:nvSpPr>
        <p:spPr>
          <a:xfrm>
            <a:off x="603250" y="11229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2" name="Body Level One…"/>
          <p:cNvSpPr txBox="1">
            <a:spLocks noGrp="1"/>
          </p:cNvSpPr>
          <p:nvPr>
            <p:ph type="body" sz="half" idx="1" hasCustomPrompt="1"/>
          </p:nvPr>
        </p:nvSpPr>
        <p:spPr>
          <a:xfrm>
            <a:off x="603250" y="2124252"/>
            <a:ext cx="4889500" cy="4128006"/>
          </a:xfrm>
          <a:prstGeom prst="rect">
            <a:avLst/>
          </a:prstGeom>
        </p:spPr>
        <p:txBody>
          <a:bodyPr/>
          <a:lstStyle/>
          <a:p>
            <a:r>
              <a:t>Slide bullet text</a:t>
            </a:r>
          </a:p>
          <a:p>
            <a:pPr lvl="1"/>
            <a:endParaRPr/>
          </a:p>
          <a:p>
            <a:pPr lvl="2"/>
            <a:endParaRPr/>
          </a:p>
          <a:p>
            <a:pPr lvl="3"/>
            <a:endParaRPr/>
          </a:p>
          <a:p>
            <a:pPr lvl="4"/>
            <a:endParaRPr/>
          </a:p>
        </p:txBody>
      </p:sp>
      <p:sp>
        <p:nvSpPr>
          <p:cNvPr id="63" name="824910546_2681x1332.jpg"/>
          <p:cNvSpPr>
            <a:spLocks noGrp="1"/>
          </p:cNvSpPr>
          <p:nvPr>
            <p:ph type="pic" idx="22"/>
          </p:nvPr>
        </p:nvSpPr>
        <p:spPr>
          <a:xfrm>
            <a:off x="3190100" y="631924"/>
            <a:ext cx="11264901" cy="5596736"/>
          </a:xfrm>
          <a:prstGeom prst="rect">
            <a:avLst/>
          </a:prstGeom>
        </p:spPr>
        <p:txBody>
          <a:bodyPr lIns="91439" tIns="45719" rIns="91439" bIns="45719">
            <a:noAutofit/>
          </a:bodyPr>
          <a:lstStyle/>
          <a:p>
            <a:endParaRPr dirty="0"/>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49761855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91611856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4762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229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65008220"/>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4762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229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682931159"/>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415672513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4EEBD-FF43-4F05-BE5A-4FE2A4227B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26207E-A07B-4E3F-A331-C3530F60A7D5}"/>
              </a:ext>
            </a:extLst>
          </p:cNvPr>
          <p:cNvSpPr>
            <a:spLocks noGrp="1"/>
          </p:cNvSpPr>
          <p:nvPr>
            <p:ph type="dt" sz="half" idx="10"/>
          </p:nvPr>
        </p:nvSpPr>
        <p:spPr/>
        <p:txBody>
          <a:bodyPr/>
          <a:lstStyle>
            <a:lvl1pPr>
              <a:defRPr/>
            </a:lvl1pPr>
          </a:lstStyle>
          <a:p>
            <a:endParaRPr lang="de-DE" altLang="en-US"/>
          </a:p>
        </p:txBody>
      </p:sp>
      <p:sp>
        <p:nvSpPr>
          <p:cNvPr id="4" name="Footer Placeholder 3">
            <a:extLst>
              <a:ext uri="{FF2B5EF4-FFF2-40B4-BE49-F238E27FC236}">
                <a16:creationId xmlns:a16="http://schemas.microsoft.com/office/drawing/2014/main" id="{DB10296F-F9F4-46EE-BE0A-9AD388AABF3A}"/>
              </a:ext>
            </a:extLst>
          </p:cNvPr>
          <p:cNvSpPr>
            <a:spLocks noGrp="1"/>
          </p:cNvSpPr>
          <p:nvPr>
            <p:ph type="ftr" sz="quarter" idx="11"/>
          </p:nvPr>
        </p:nvSpPr>
        <p:spPr/>
        <p:txBody>
          <a:bodyPr/>
          <a:lstStyle>
            <a:lvl1pPr>
              <a:defRPr/>
            </a:lvl1pPr>
          </a:lstStyle>
          <a:p>
            <a:endParaRPr lang="de-DE" altLang="en-US"/>
          </a:p>
        </p:txBody>
      </p:sp>
      <p:sp>
        <p:nvSpPr>
          <p:cNvPr id="5" name="Slide Number Placeholder 4">
            <a:extLst>
              <a:ext uri="{FF2B5EF4-FFF2-40B4-BE49-F238E27FC236}">
                <a16:creationId xmlns:a16="http://schemas.microsoft.com/office/drawing/2014/main" id="{88D9B217-A27C-46B7-8364-F3231FF69B5B}"/>
              </a:ext>
            </a:extLst>
          </p:cNvPr>
          <p:cNvSpPr>
            <a:spLocks noGrp="1"/>
          </p:cNvSpPr>
          <p:nvPr>
            <p:ph type="sldNum" sz="quarter" idx="12"/>
          </p:nvPr>
        </p:nvSpPr>
        <p:spPr/>
        <p:txBody>
          <a:bodyPr/>
          <a:lstStyle>
            <a:lvl1pPr>
              <a:defRPr/>
            </a:lvl1pPr>
          </a:lstStyle>
          <a:p>
            <a:fld id="{E6A5C3C4-F22B-44E3-94AD-214BC38EDBE2}" type="slidenum">
              <a:rPr lang="de-DE" altLang="en-US"/>
              <a:pPr/>
              <a:t>‹#›</a:t>
            </a:fld>
            <a:endParaRPr lang="de-DE" altLang="en-US"/>
          </a:p>
        </p:txBody>
      </p:sp>
    </p:spTree>
    <p:extLst>
      <p:ext uri="{BB962C8B-B14F-4D97-AF65-F5344CB8AC3E}">
        <p14:creationId xmlns:p14="http://schemas.microsoft.com/office/powerpoint/2010/main" val="1519358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7" name="Body Level One…"/>
          <p:cNvSpPr txBox="1">
            <a:spLocks noGrp="1"/>
          </p:cNvSpPr>
          <p:nvPr>
            <p:ph type="body" idx="1" hasCustomPrompt="1"/>
          </p:nvPr>
        </p:nvSpPr>
        <p:spPr>
          <a:xfrm>
            <a:off x="603250" y="467629"/>
            <a:ext cx="10985500" cy="367953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10466191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40413" y="5337727"/>
            <a:ext cx="100746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nchor="ct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737094253"/>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862804876_960x639.jpg"/>
          <p:cNvSpPr>
            <a:spLocks noGrp="1"/>
          </p:cNvSpPr>
          <p:nvPr>
            <p:ph type="pic" sz="quarter" idx="21"/>
          </p:nvPr>
        </p:nvSpPr>
        <p:spPr>
          <a:xfrm>
            <a:off x="7715250" y="3542705"/>
            <a:ext cx="4064000" cy="2705101"/>
          </a:xfrm>
          <a:prstGeom prst="rect">
            <a:avLst/>
          </a:prstGeom>
        </p:spPr>
        <p:txBody>
          <a:bodyPr lIns="91439" tIns="45719" rIns="91439" bIns="45719">
            <a:noAutofit/>
          </a:bodyPr>
          <a:lstStyle/>
          <a:p>
            <a:endParaRPr dirty="0"/>
          </a:p>
        </p:txBody>
      </p:sp>
      <p:sp>
        <p:nvSpPr>
          <p:cNvPr id="125" name="824910546_2681x1332.jpg"/>
          <p:cNvSpPr>
            <a:spLocks noGrp="1"/>
          </p:cNvSpPr>
          <p:nvPr>
            <p:ph type="pic" idx="22"/>
          </p:nvPr>
        </p:nvSpPr>
        <p:spPr>
          <a:xfrm>
            <a:off x="-1466850" y="635000"/>
            <a:ext cx="11349567" cy="5638800"/>
          </a:xfrm>
          <a:prstGeom prst="rect">
            <a:avLst/>
          </a:prstGeom>
        </p:spPr>
        <p:txBody>
          <a:bodyPr lIns="91439" tIns="45719" rIns="91439" bIns="45719">
            <a:noAutofit/>
          </a:bodyPr>
          <a:lstStyle/>
          <a:p>
            <a:endParaRPr dirty="0"/>
          </a:p>
        </p:txBody>
      </p:sp>
      <p:sp>
        <p:nvSpPr>
          <p:cNvPr id="126" name="575395635_960x639.jpg"/>
          <p:cNvSpPr>
            <a:spLocks noGrp="1"/>
          </p:cNvSpPr>
          <p:nvPr>
            <p:ph type="pic" sz="quarter" idx="23"/>
          </p:nvPr>
        </p:nvSpPr>
        <p:spPr>
          <a:xfrm>
            <a:off x="7715250" y="635000"/>
            <a:ext cx="4064000" cy="2705100"/>
          </a:xfrm>
          <a:prstGeom prst="rect">
            <a:avLst/>
          </a:prstGeom>
        </p:spPr>
        <p:txBody>
          <a:bodyPr lIns="91439" tIns="45719" rIns="91439" bIns="45719">
            <a:noAutofit/>
          </a:bodyPr>
          <a:lstStyle/>
          <a:p>
            <a:endParaRPr dirty="0"/>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2584632507"/>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755650" y="-1860550"/>
            <a:ext cx="14255750" cy="9515121"/>
          </a:xfrm>
          <a:prstGeom prst="rect">
            <a:avLst/>
          </a:prstGeom>
        </p:spPr>
        <p:txBody>
          <a:bodyPr lIns="91439" tIns="45719" rIns="91439" bIns="45719">
            <a:noAutofit/>
          </a:bodyPr>
          <a:lstStyle/>
          <a:p>
            <a:endParaRPr dirty="0"/>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3370049295"/>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4174100906"/>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2EAB-238A-4940-8F2D-2001035076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36B66F-6310-4C4C-8C70-8BA54EBCDD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853554-32AD-4B86-9891-DECE2AC24D8D}"/>
              </a:ext>
            </a:extLst>
          </p:cNvPr>
          <p:cNvSpPr>
            <a:spLocks noGrp="1"/>
          </p:cNvSpPr>
          <p:nvPr>
            <p:ph type="dt" sz="half" idx="10"/>
          </p:nvPr>
        </p:nvSpPr>
        <p:spPr/>
        <p:txBody>
          <a:bodyPr/>
          <a:lstStyle/>
          <a:p>
            <a:fld id="{83AADE18-CE54-4925-B52B-4D636D90F559}" type="datetimeFigureOut">
              <a:rPr lang="en-US" smtClean="0"/>
              <a:t>9/19/2020</a:t>
            </a:fld>
            <a:endParaRPr lang="en-US" dirty="0"/>
          </a:p>
        </p:txBody>
      </p:sp>
      <p:sp>
        <p:nvSpPr>
          <p:cNvPr id="5" name="Footer Placeholder 4">
            <a:extLst>
              <a:ext uri="{FF2B5EF4-FFF2-40B4-BE49-F238E27FC236}">
                <a16:creationId xmlns:a16="http://schemas.microsoft.com/office/drawing/2014/main" id="{2335FCF5-5DE8-4250-B665-D179AC81ABD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C0CFEC-EF42-483F-B77F-C9D17969B74B}"/>
              </a:ext>
            </a:extLst>
          </p:cNvPr>
          <p:cNvSpPr>
            <a:spLocks noGrp="1"/>
          </p:cNvSpPr>
          <p:nvPr>
            <p:ph type="sldNum" sz="quarter" idx="12"/>
          </p:nvPr>
        </p:nvSpPr>
        <p:spPr/>
        <p:txBody>
          <a:bodyPr/>
          <a:lstStyle/>
          <a:p>
            <a:fld id="{1E34490A-988D-4BF0-AE82-895C4D95F050}" type="slidenum">
              <a:rPr lang="en-US" smtClean="0"/>
              <a:t>‹#›</a:t>
            </a:fld>
            <a:endParaRPr lang="en-US" dirty="0"/>
          </a:p>
        </p:txBody>
      </p:sp>
    </p:spTree>
    <p:extLst>
      <p:ext uri="{BB962C8B-B14F-4D97-AF65-F5344CB8AC3E}">
        <p14:creationId xmlns:p14="http://schemas.microsoft.com/office/powerpoint/2010/main" val="39616515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28B5F-E401-431A-B70E-7F5775BFAC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6FCB31-254A-40CC-A776-1A505E5CB2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1CF8CF-A4F9-49C3-85DD-5816CBBC37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DECF0A-6CFF-4F6C-B75E-02FA9957833F}"/>
              </a:ext>
            </a:extLst>
          </p:cNvPr>
          <p:cNvSpPr>
            <a:spLocks noGrp="1"/>
          </p:cNvSpPr>
          <p:nvPr>
            <p:ph type="dt" sz="half" idx="10"/>
          </p:nvPr>
        </p:nvSpPr>
        <p:spPr/>
        <p:txBody>
          <a:bodyPr/>
          <a:lstStyle/>
          <a:p>
            <a:fld id="{83AADE18-CE54-4925-B52B-4D636D90F559}" type="datetimeFigureOut">
              <a:rPr lang="en-US" smtClean="0"/>
              <a:t>9/19/2020</a:t>
            </a:fld>
            <a:endParaRPr lang="en-US" dirty="0"/>
          </a:p>
        </p:txBody>
      </p:sp>
      <p:sp>
        <p:nvSpPr>
          <p:cNvPr id="6" name="Footer Placeholder 5">
            <a:extLst>
              <a:ext uri="{FF2B5EF4-FFF2-40B4-BE49-F238E27FC236}">
                <a16:creationId xmlns:a16="http://schemas.microsoft.com/office/drawing/2014/main" id="{CCDA5334-D30E-42A7-9B1B-707F1E8848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1861E86-9707-4213-9F39-29A534D5CCC9}"/>
              </a:ext>
            </a:extLst>
          </p:cNvPr>
          <p:cNvSpPr>
            <a:spLocks noGrp="1"/>
          </p:cNvSpPr>
          <p:nvPr>
            <p:ph type="sldNum" sz="quarter" idx="12"/>
          </p:nvPr>
        </p:nvSpPr>
        <p:spPr/>
        <p:txBody>
          <a:bodyPr/>
          <a:lstStyle/>
          <a:p>
            <a:fld id="{1E34490A-988D-4BF0-AE82-895C4D95F050}" type="slidenum">
              <a:rPr lang="en-US" smtClean="0"/>
              <a:t>‹#›</a:t>
            </a:fld>
            <a:endParaRPr lang="en-US" dirty="0"/>
          </a:p>
        </p:txBody>
      </p:sp>
    </p:spTree>
    <p:extLst>
      <p:ext uri="{BB962C8B-B14F-4D97-AF65-F5344CB8AC3E}">
        <p14:creationId xmlns:p14="http://schemas.microsoft.com/office/powerpoint/2010/main" val="26226350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7CDB7-55F2-427F-B3E4-2061BD3162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3F0200-5B97-4C95-8A94-0DCBB2CF11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A4ABFA5-44F6-4236-870E-DB6E01ED43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B14C88-3A13-434C-95A7-C412FB207103}"/>
              </a:ext>
            </a:extLst>
          </p:cNvPr>
          <p:cNvSpPr>
            <a:spLocks noGrp="1"/>
          </p:cNvSpPr>
          <p:nvPr>
            <p:ph type="dt" sz="half" idx="10"/>
          </p:nvPr>
        </p:nvSpPr>
        <p:spPr/>
        <p:txBody>
          <a:bodyPr/>
          <a:lstStyle/>
          <a:p>
            <a:fld id="{83AADE18-CE54-4925-B52B-4D636D90F559}" type="datetimeFigureOut">
              <a:rPr lang="en-US" smtClean="0"/>
              <a:t>9/19/2020</a:t>
            </a:fld>
            <a:endParaRPr lang="en-US" dirty="0"/>
          </a:p>
        </p:txBody>
      </p:sp>
      <p:sp>
        <p:nvSpPr>
          <p:cNvPr id="6" name="Footer Placeholder 5">
            <a:extLst>
              <a:ext uri="{FF2B5EF4-FFF2-40B4-BE49-F238E27FC236}">
                <a16:creationId xmlns:a16="http://schemas.microsoft.com/office/drawing/2014/main" id="{0EEB70C0-32A0-4A3C-A4BB-1DCCDEF9C28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1F93A2-D7E7-452B-908C-3CAD4B8CD568}"/>
              </a:ext>
            </a:extLst>
          </p:cNvPr>
          <p:cNvSpPr>
            <a:spLocks noGrp="1"/>
          </p:cNvSpPr>
          <p:nvPr>
            <p:ph type="sldNum" sz="quarter" idx="12"/>
          </p:nvPr>
        </p:nvSpPr>
        <p:spPr/>
        <p:txBody>
          <a:bodyPr/>
          <a:lstStyle/>
          <a:p>
            <a:fld id="{1E34490A-988D-4BF0-AE82-895C4D95F050}" type="slidenum">
              <a:rPr lang="en-US" smtClean="0"/>
              <a:t>‹#›</a:t>
            </a:fld>
            <a:endParaRPr lang="en-US" dirty="0"/>
          </a:p>
        </p:txBody>
      </p:sp>
    </p:spTree>
    <p:extLst>
      <p:ext uri="{BB962C8B-B14F-4D97-AF65-F5344CB8AC3E}">
        <p14:creationId xmlns:p14="http://schemas.microsoft.com/office/powerpoint/2010/main" val="16458931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84DAD-20E3-4C3C-AF3A-733FA91A66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73B83C-19F7-4701-8AB1-9EC45CCE11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FA58B1-D577-444F-B458-434B9355E9BE}"/>
              </a:ext>
            </a:extLst>
          </p:cNvPr>
          <p:cNvSpPr>
            <a:spLocks noGrp="1"/>
          </p:cNvSpPr>
          <p:nvPr>
            <p:ph type="dt" sz="half" idx="10"/>
          </p:nvPr>
        </p:nvSpPr>
        <p:spPr/>
        <p:txBody>
          <a:bodyPr/>
          <a:lstStyle/>
          <a:p>
            <a:fld id="{83AADE18-CE54-4925-B52B-4D636D90F559}" type="datetimeFigureOut">
              <a:rPr lang="en-US" smtClean="0"/>
              <a:t>9/19/2020</a:t>
            </a:fld>
            <a:endParaRPr lang="en-US" dirty="0"/>
          </a:p>
        </p:txBody>
      </p:sp>
      <p:sp>
        <p:nvSpPr>
          <p:cNvPr id="5" name="Footer Placeholder 4">
            <a:extLst>
              <a:ext uri="{FF2B5EF4-FFF2-40B4-BE49-F238E27FC236}">
                <a16:creationId xmlns:a16="http://schemas.microsoft.com/office/drawing/2014/main" id="{308EEFD9-F40E-41E3-A61B-93C211DDFA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0CDF04-027A-4FD7-A1BC-7BF25B6CE228}"/>
              </a:ext>
            </a:extLst>
          </p:cNvPr>
          <p:cNvSpPr>
            <a:spLocks noGrp="1"/>
          </p:cNvSpPr>
          <p:nvPr>
            <p:ph type="sldNum" sz="quarter" idx="12"/>
          </p:nvPr>
        </p:nvSpPr>
        <p:spPr/>
        <p:txBody>
          <a:bodyPr/>
          <a:lstStyle/>
          <a:p>
            <a:fld id="{1E34490A-988D-4BF0-AE82-895C4D95F050}" type="slidenum">
              <a:rPr lang="en-US" smtClean="0"/>
              <a:t>‹#›</a:t>
            </a:fld>
            <a:endParaRPr lang="en-US" dirty="0"/>
          </a:p>
        </p:txBody>
      </p:sp>
    </p:spTree>
    <p:extLst>
      <p:ext uri="{BB962C8B-B14F-4D97-AF65-F5344CB8AC3E}">
        <p14:creationId xmlns:p14="http://schemas.microsoft.com/office/powerpoint/2010/main" val="24615155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59075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14C946-DADF-44B8-A5AD-85A31A91A5D8}"/>
              </a:ext>
            </a:extLst>
          </p:cNvPr>
          <p:cNvSpPr>
            <a:spLocks noGrp="1"/>
          </p:cNvSpPr>
          <p:nvPr>
            <p:ph type="dt" sz="half" idx="10"/>
          </p:nvPr>
        </p:nvSpPr>
        <p:spPr/>
        <p:txBody>
          <a:bodyPr/>
          <a:lstStyle>
            <a:lvl1pPr>
              <a:defRPr/>
            </a:lvl1pPr>
          </a:lstStyle>
          <a:p>
            <a:endParaRPr lang="de-DE" altLang="en-US"/>
          </a:p>
        </p:txBody>
      </p:sp>
      <p:sp>
        <p:nvSpPr>
          <p:cNvPr id="3" name="Footer Placeholder 2">
            <a:extLst>
              <a:ext uri="{FF2B5EF4-FFF2-40B4-BE49-F238E27FC236}">
                <a16:creationId xmlns:a16="http://schemas.microsoft.com/office/drawing/2014/main" id="{A182B113-E67D-4B7E-A5D3-84956CEBCD9D}"/>
              </a:ext>
            </a:extLst>
          </p:cNvPr>
          <p:cNvSpPr>
            <a:spLocks noGrp="1"/>
          </p:cNvSpPr>
          <p:nvPr>
            <p:ph type="ftr" sz="quarter" idx="11"/>
          </p:nvPr>
        </p:nvSpPr>
        <p:spPr/>
        <p:txBody>
          <a:bodyPr/>
          <a:lstStyle>
            <a:lvl1pPr>
              <a:defRPr/>
            </a:lvl1pPr>
          </a:lstStyle>
          <a:p>
            <a:endParaRPr lang="de-DE" altLang="en-US"/>
          </a:p>
        </p:txBody>
      </p:sp>
      <p:sp>
        <p:nvSpPr>
          <p:cNvPr id="4" name="Slide Number Placeholder 3">
            <a:extLst>
              <a:ext uri="{FF2B5EF4-FFF2-40B4-BE49-F238E27FC236}">
                <a16:creationId xmlns:a16="http://schemas.microsoft.com/office/drawing/2014/main" id="{7CFE993D-B07D-48EA-88A3-B1D8E2C247F9}"/>
              </a:ext>
            </a:extLst>
          </p:cNvPr>
          <p:cNvSpPr>
            <a:spLocks noGrp="1"/>
          </p:cNvSpPr>
          <p:nvPr>
            <p:ph type="sldNum" sz="quarter" idx="12"/>
          </p:nvPr>
        </p:nvSpPr>
        <p:spPr/>
        <p:txBody>
          <a:bodyPr/>
          <a:lstStyle>
            <a:lvl1pPr>
              <a:defRPr/>
            </a:lvl1pPr>
          </a:lstStyle>
          <a:p>
            <a:fld id="{35677C83-BA23-4AE2-871E-D08EA59CC251}" type="slidenum">
              <a:rPr lang="de-DE" altLang="en-US"/>
              <a:pPr/>
              <a:t>‹#›</a:t>
            </a:fld>
            <a:endParaRPr lang="de-DE" altLang="en-US"/>
          </a:p>
        </p:txBody>
      </p:sp>
    </p:spTree>
    <p:extLst>
      <p:ext uri="{BB962C8B-B14F-4D97-AF65-F5344CB8AC3E}">
        <p14:creationId xmlns:p14="http://schemas.microsoft.com/office/powerpoint/2010/main" val="28395698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46F8C-4145-4A18-9179-4569D27D3D5C}"/>
              </a:ext>
            </a:extLst>
          </p:cNvPr>
          <p:cNvSpPr>
            <a:spLocks noGrp="1"/>
          </p:cNvSpPr>
          <p:nvPr>
            <p:ph type="title"/>
          </p:nvPr>
        </p:nvSpPr>
        <p:spPr>
          <a:xfrm>
            <a:off x="608641" y="273629"/>
            <a:ext cx="10968959" cy="1143480"/>
          </a:xfrm>
        </p:spPr>
        <p:txBody>
          <a:bodyPr/>
          <a:lstStyle/>
          <a:p>
            <a:r>
              <a:rPr lang="en-US"/>
              <a:t>Click to edit Master title style</a:t>
            </a:r>
          </a:p>
        </p:txBody>
      </p:sp>
      <p:sp>
        <p:nvSpPr>
          <p:cNvPr id="3" name="Date Placeholder 2">
            <a:extLst>
              <a:ext uri="{FF2B5EF4-FFF2-40B4-BE49-F238E27FC236}">
                <a16:creationId xmlns:a16="http://schemas.microsoft.com/office/drawing/2014/main" id="{80A2E54F-3FA2-4531-B5C6-32D7BB183F74}"/>
              </a:ext>
            </a:extLst>
          </p:cNvPr>
          <p:cNvSpPr>
            <a:spLocks noGrp="1"/>
          </p:cNvSpPr>
          <p:nvPr>
            <p:ph type="dt" idx="10"/>
          </p:nvPr>
        </p:nvSpPr>
        <p:spPr>
          <a:xfrm>
            <a:off x="608641" y="6247376"/>
            <a:ext cx="2837760" cy="470930"/>
          </a:xfrm>
        </p:spPr>
        <p:txBody>
          <a:bodyPr/>
          <a:lstStyle>
            <a:lvl1pPr>
              <a:defRPr/>
            </a:lvl1pPr>
          </a:lstStyle>
          <a:p>
            <a:endParaRPr lang="en-US" altLang="en-US" dirty="0"/>
          </a:p>
        </p:txBody>
      </p:sp>
      <p:sp>
        <p:nvSpPr>
          <p:cNvPr id="4" name="Footer Placeholder 3">
            <a:extLst>
              <a:ext uri="{FF2B5EF4-FFF2-40B4-BE49-F238E27FC236}">
                <a16:creationId xmlns:a16="http://schemas.microsoft.com/office/drawing/2014/main" id="{DCB09CD3-B331-4CA5-B7BE-D306BEB70915}"/>
              </a:ext>
            </a:extLst>
          </p:cNvPr>
          <p:cNvSpPr>
            <a:spLocks noGrp="1"/>
          </p:cNvSpPr>
          <p:nvPr>
            <p:ph type="ftr" idx="11"/>
          </p:nvPr>
        </p:nvSpPr>
        <p:spPr>
          <a:xfrm>
            <a:off x="4170240" y="6247376"/>
            <a:ext cx="3863040" cy="470930"/>
          </a:xfrm>
        </p:spPr>
        <p:txBody>
          <a:bodyPr/>
          <a:lstStyle>
            <a:lvl1pPr>
              <a:defRPr/>
            </a:lvl1pPr>
          </a:lstStyle>
          <a:p>
            <a:endParaRPr lang="en-US" altLang="en-US" dirty="0"/>
          </a:p>
        </p:txBody>
      </p:sp>
      <p:sp>
        <p:nvSpPr>
          <p:cNvPr id="5" name="Slide Number Placeholder 4">
            <a:extLst>
              <a:ext uri="{FF2B5EF4-FFF2-40B4-BE49-F238E27FC236}">
                <a16:creationId xmlns:a16="http://schemas.microsoft.com/office/drawing/2014/main" id="{DC611903-E0B4-4D5C-9A25-8FEB08AAEF98}"/>
              </a:ext>
            </a:extLst>
          </p:cNvPr>
          <p:cNvSpPr>
            <a:spLocks noGrp="1"/>
          </p:cNvSpPr>
          <p:nvPr>
            <p:ph type="sldNum" idx="12"/>
          </p:nvPr>
        </p:nvSpPr>
        <p:spPr>
          <a:xfrm>
            <a:off x="8741761" y="6247376"/>
            <a:ext cx="2837760" cy="470930"/>
          </a:xfrm>
        </p:spPr>
        <p:txBody>
          <a:bodyPr/>
          <a:lstStyle>
            <a:lvl1pPr>
              <a:defRPr/>
            </a:lvl1pPr>
          </a:lstStyle>
          <a:p>
            <a:fld id="{C5060C83-7BAE-4220-9BB8-5BC0452304B7}" type="slidenum">
              <a:rPr lang="en-US" altLang="en-US"/>
              <a:pPr/>
              <a:t>‹#›</a:t>
            </a:fld>
            <a:endParaRPr lang="en-US" altLang="en-US" dirty="0"/>
          </a:p>
        </p:txBody>
      </p:sp>
    </p:spTree>
    <p:extLst>
      <p:ext uri="{BB962C8B-B14F-4D97-AF65-F5344CB8AC3E}">
        <p14:creationId xmlns:p14="http://schemas.microsoft.com/office/powerpoint/2010/main" val="6281919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FE61A9D0-08FF-7649-982D-ACC25D34F7F1}" type="datetimeFigureOut">
              <a:rPr lang="en-US" smtClean="0"/>
              <a:t>9/19/2020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2976811940"/>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61A9D0-08FF-7649-982D-ACC25D34F7F1}" type="datetimeFigureOut">
              <a:rPr lang="en-US" smtClean="0"/>
              <a:t>9/19/2020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39241497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FE61A9D0-08FF-7649-982D-ACC25D34F7F1}" type="datetimeFigureOut">
              <a:rPr lang="en-US" smtClean="0"/>
              <a:t>9/19/2020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3464402435"/>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61A9D0-08FF-7649-982D-ACC25D34F7F1}" type="datetimeFigureOut">
              <a:rPr lang="en-US" smtClean="0"/>
              <a:t>9/19/2020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28232801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61A9D0-08FF-7649-982D-ACC25D34F7F1}" type="datetimeFigureOut">
              <a:rPr lang="en-US" smtClean="0"/>
              <a:t>9/19/2020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20405926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61A9D0-08FF-7649-982D-ACC25D34F7F1}" type="datetimeFigureOut">
              <a:rPr lang="en-US" smtClean="0"/>
              <a:t>9/19/2020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11803731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61A9D0-08FF-7649-982D-ACC25D34F7F1}" type="datetimeFigureOut">
              <a:rPr lang="en-US" smtClean="0"/>
              <a:t>9/19/2020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16449809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61A9D0-08FF-7649-982D-ACC25D34F7F1}" type="datetimeFigureOut">
              <a:rPr lang="en-US" smtClean="0"/>
              <a:t>9/19/2020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13383826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61A9D0-08FF-7649-982D-ACC25D34F7F1}" type="datetimeFigureOut">
              <a:rPr lang="en-US" smtClean="0"/>
              <a:t>9/19/2020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1121507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3EC88-7C40-44AF-A260-75445BF3B672}"/>
              </a:ext>
            </a:extLst>
          </p:cNvPr>
          <p:cNvSpPr>
            <a:spLocks noGrp="1"/>
          </p:cNvSpPr>
          <p:nvPr>
            <p:ph type="title"/>
          </p:nvPr>
        </p:nvSpPr>
        <p:spPr>
          <a:xfrm>
            <a:off x="840154" y="457200"/>
            <a:ext cx="393113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63D88E-AB6B-411F-B618-2FBFCAEFA1C5}"/>
              </a:ext>
            </a:extLst>
          </p:cNvPr>
          <p:cNvSpPr>
            <a:spLocks noGrp="1"/>
          </p:cNvSpPr>
          <p:nvPr>
            <p:ph idx="1"/>
          </p:nvPr>
        </p:nvSpPr>
        <p:spPr>
          <a:xfrm>
            <a:off x="5183555" y="987426"/>
            <a:ext cx="617219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A3993B-6B34-403B-BCB7-1FE823B76B28}"/>
              </a:ext>
            </a:extLst>
          </p:cNvPr>
          <p:cNvSpPr>
            <a:spLocks noGrp="1"/>
          </p:cNvSpPr>
          <p:nvPr>
            <p:ph type="body" sz="half" idx="2"/>
          </p:nvPr>
        </p:nvSpPr>
        <p:spPr>
          <a:xfrm>
            <a:off x="840154" y="2057400"/>
            <a:ext cx="39311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9F2A8-10F7-4218-819F-DAAE124C858E}"/>
              </a:ext>
            </a:extLst>
          </p:cNvPr>
          <p:cNvSpPr>
            <a:spLocks noGrp="1"/>
          </p:cNvSpPr>
          <p:nvPr>
            <p:ph type="dt" sz="half" idx="10"/>
          </p:nvPr>
        </p:nvSpPr>
        <p:spPr/>
        <p:txBody>
          <a:bodyPr/>
          <a:lstStyle>
            <a:lvl1pPr>
              <a:defRPr/>
            </a:lvl1pPr>
          </a:lstStyle>
          <a:p>
            <a:endParaRPr lang="de-DE" altLang="en-US"/>
          </a:p>
        </p:txBody>
      </p:sp>
      <p:sp>
        <p:nvSpPr>
          <p:cNvPr id="6" name="Footer Placeholder 5">
            <a:extLst>
              <a:ext uri="{FF2B5EF4-FFF2-40B4-BE49-F238E27FC236}">
                <a16:creationId xmlns:a16="http://schemas.microsoft.com/office/drawing/2014/main" id="{D5662D0E-342B-4D01-82B5-22CCF75F8848}"/>
              </a:ext>
            </a:extLst>
          </p:cNvPr>
          <p:cNvSpPr>
            <a:spLocks noGrp="1"/>
          </p:cNvSpPr>
          <p:nvPr>
            <p:ph type="ftr" sz="quarter" idx="11"/>
          </p:nvPr>
        </p:nvSpPr>
        <p:spPr/>
        <p:txBody>
          <a:bodyPr/>
          <a:lstStyle>
            <a:lvl1pPr>
              <a:defRPr/>
            </a:lvl1pPr>
          </a:lstStyle>
          <a:p>
            <a:endParaRPr lang="de-DE" altLang="en-US"/>
          </a:p>
        </p:txBody>
      </p:sp>
      <p:sp>
        <p:nvSpPr>
          <p:cNvPr id="7" name="Slide Number Placeholder 6">
            <a:extLst>
              <a:ext uri="{FF2B5EF4-FFF2-40B4-BE49-F238E27FC236}">
                <a16:creationId xmlns:a16="http://schemas.microsoft.com/office/drawing/2014/main" id="{2D2BB1E1-002A-470C-AB96-262E4C0E0BF7}"/>
              </a:ext>
            </a:extLst>
          </p:cNvPr>
          <p:cNvSpPr>
            <a:spLocks noGrp="1"/>
          </p:cNvSpPr>
          <p:nvPr>
            <p:ph type="sldNum" sz="quarter" idx="12"/>
          </p:nvPr>
        </p:nvSpPr>
        <p:spPr/>
        <p:txBody>
          <a:bodyPr/>
          <a:lstStyle>
            <a:lvl1pPr>
              <a:defRPr/>
            </a:lvl1pPr>
          </a:lstStyle>
          <a:p>
            <a:fld id="{042738C6-6E02-4E93-8F60-D38EA00BCDB7}" type="slidenum">
              <a:rPr lang="de-DE" altLang="en-US"/>
              <a:pPr/>
              <a:t>‹#›</a:t>
            </a:fld>
            <a:endParaRPr lang="de-DE" altLang="en-US"/>
          </a:p>
        </p:txBody>
      </p:sp>
    </p:spTree>
    <p:extLst>
      <p:ext uri="{BB962C8B-B14F-4D97-AF65-F5344CB8AC3E}">
        <p14:creationId xmlns:p14="http://schemas.microsoft.com/office/powerpoint/2010/main" val="32288323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61A9D0-08FF-7649-982D-ACC25D34F7F1}" type="datetimeFigureOut">
              <a:rPr lang="en-US" smtClean="0"/>
              <a:t>9/19/2020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36331741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FE61A9D0-08FF-7649-982D-ACC25D34F7F1}" type="datetimeFigureOut">
              <a:rPr lang="en-US" smtClean="0"/>
              <a:t>9/19/2020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22692639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FE61A9D0-08FF-7649-982D-ACC25D34F7F1}" type="datetimeFigureOut">
              <a:rPr lang="en-US" smtClean="0"/>
              <a:t>9/19/2020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88876BD4-4A52-1848-BCD9-DCFFC36643AC}"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999436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FE61A9D0-08FF-7649-982D-ACC25D34F7F1}" type="datetimeFigureOut">
              <a:rPr lang="en-US" smtClean="0"/>
              <a:t>9/19/2020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21009519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E61A9D0-08FF-7649-982D-ACC25D34F7F1}" type="datetimeFigureOut">
              <a:rPr lang="en-US" smtClean="0"/>
              <a:t>9/19/2020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30247208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E61A9D0-08FF-7649-982D-ACC25D34F7F1}" type="datetimeFigureOut">
              <a:rPr lang="en-US" smtClean="0"/>
              <a:t>9/19/2020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41640804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61A9D0-08FF-7649-982D-ACC25D34F7F1}" type="datetimeFigureOut">
              <a:rPr lang="en-US" smtClean="0"/>
              <a:t>9/19/2020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40458598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FE61A9D0-08FF-7649-982D-ACC25D34F7F1}" type="datetimeFigureOut">
              <a:rPr lang="en-US" smtClean="0"/>
              <a:t>9/19/2020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88876BD4-4A52-1848-BCD9-DCFFC36643AC}" type="slidenum">
              <a:rPr lang="en-US" smtClean="0"/>
              <a:t>‹#›</a:t>
            </a:fld>
            <a:endParaRPr lang="en-US" dirty="0"/>
          </a:p>
        </p:txBody>
      </p:sp>
    </p:spTree>
    <p:extLst>
      <p:ext uri="{BB962C8B-B14F-4D97-AF65-F5344CB8AC3E}">
        <p14:creationId xmlns:p14="http://schemas.microsoft.com/office/powerpoint/2010/main" val="3158972934"/>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9062D5C-8E9C-4D59-B5F0-02BAADFB5B96}" type="datetimeFigureOut">
              <a:rPr lang="es-ES" smtClean="0"/>
              <a:t>19/09/2020</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ED6A608C-FC21-4813-8289-29FDC58C5DE9}" type="slidenum">
              <a:rPr lang="es-ES" smtClean="0"/>
              <a:t>‹#›</a:t>
            </a:fld>
            <a:endParaRPr lang="es-ES" dirty="0"/>
          </a:p>
        </p:txBody>
      </p:sp>
    </p:spTree>
    <p:extLst>
      <p:ext uri="{BB962C8B-B14F-4D97-AF65-F5344CB8AC3E}">
        <p14:creationId xmlns:p14="http://schemas.microsoft.com/office/powerpoint/2010/main" val="14948059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062D5C-8E9C-4D59-B5F0-02BAADFB5B96}" type="datetimeFigureOut">
              <a:rPr lang="es-ES" smtClean="0"/>
              <a:t>19/09/2020</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ED6A608C-FC21-4813-8289-29FDC58C5DE9}" type="slidenum">
              <a:rPr lang="es-ES" smtClean="0"/>
              <a:t>‹#›</a:t>
            </a:fld>
            <a:endParaRPr lang="es-ES" dirty="0"/>
          </a:p>
        </p:txBody>
      </p:sp>
    </p:spTree>
    <p:extLst>
      <p:ext uri="{BB962C8B-B14F-4D97-AF65-F5344CB8AC3E}">
        <p14:creationId xmlns:p14="http://schemas.microsoft.com/office/powerpoint/2010/main" val="3677625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C3580-F511-49FE-8201-49C40FD53923}"/>
              </a:ext>
            </a:extLst>
          </p:cNvPr>
          <p:cNvSpPr>
            <a:spLocks noGrp="1"/>
          </p:cNvSpPr>
          <p:nvPr>
            <p:ph type="title"/>
          </p:nvPr>
        </p:nvSpPr>
        <p:spPr>
          <a:xfrm>
            <a:off x="840154" y="457200"/>
            <a:ext cx="393113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14E2C9-3DF3-4B42-83D1-CDEFB089268E}"/>
              </a:ext>
            </a:extLst>
          </p:cNvPr>
          <p:cNvSpPr>
            <a:spLocks noGrp="1"/>
          </p:cNvSpPr>
          <p:nvPr>
            <p:ph type="pic" idx="1"/>
          </p:nvPr>
        </p:nvSpPr>
        <p:spPr>
          <a:xfrm>
            <a:off x="5183555" y="987426"/>
            <a:ext cx="617219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6F8FDF9-1F61-417C-80DE-62F5A9621EE8}"/>
              </a:ext>
            </a:extLst>
          </p:cNvPr>
          <p:cNvSpPr>
            <a:spLocks noGrp="1"/>
          </p:cNvSpPr>
          <p:nvPr>
            <p:ph type="body" sz="half" idx="2"/>
          </p:nvPr>
        </p:nvSpPr>
        <p:spPr>
          <a:xfrm>
            <a:off x="840154" y="2057400"/>
            <a:ext cx="39311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0C7BE9-5CD8-4F18-8653-8E3250313FAB}"/>
              </a:ext>
            </a:extLst>
          </p:cNvPr>
          <p:cNvSpPr>
            <a:spLocks noGrp="1"/>
          </p:cNvSpPr>
          <p:nvPr>
            <p:ph type="dt" sz="half" idx="10"/>
          </p:nvPr>
        </p:nvSpPr>
        <p:spPr/>
        <p:txBody>
          <a:bodyPr/>
          <a:lstStyle>
            <a:lvl1pPr>
              <a:defRPr/>
            </a:lvl1pPr>
          </a:lstStyle>
          <a:p>
            <a:endParaRPr lang="de-DE" altLang="en-US"/>
          </a:p>
        </p:txBody>
      </p:sp>
      <p:sp>
        <p:nvSpPr>
          <p:cNvPr id="6" name="Footer Placeholder 5">
            <a:extLst>
              <a:ext uri="{FF2B5EF4-FFF2-40B4-BE49-F238E27FC236}">
                <a16:creationId xmlns:a16="http://schemas.microsoft.com/office/drawing/2014/main" id="{A0BEB6B4-2367-4B61-9430-092DACF309F9}"/>
              </a:ext>
            </a:extLst>
          </p:cNvPr>
          <p:cNvSpPr>
            <a:spLocks noGrp="1"/>
          </p:cNvSpPr>
          <p:nvPr>
            <p:ph type="ftr" sz="quarter" idx="11"/>
          </p:nvPr>
        </p:nvSpPr>
        <p:spPr/>
        <p:txBody>
          <a:bodyPr/>
          <a:lstStyle>
            <a:lvl1pPr>
              <a:defRPr/>
            </a:lvl1pPr>
          </a:lstStyle>
          <a:p>
            <a:endParaRPr lang="de-DE" altLang="en-US"/>
          </a:p>
        </p:txBody>
      </p:sp>
      <p:sp>
        <p:nvSpPr>
          <p:cNvPr id="7" name="Slide Number Placeholder 6">
            <a:extLst>
              <a:ext uri="{FF2B5EF4-FFF2-40B4-BE49-F238E27FC236}">
                <a16:creationId xmlns:a16="http://schemas.microsoft.com/office/drawing/2014/main" id="{7FD29B2E-D8DA-4F6D-AE2F-3ECED4E6E65F}"/>
              </a:ext>
            </a:extLst>
          </p:cNvPr>
          <p:cNvSpPr>
            <a:spLocks noGrp="1"/>
          </p:cNvSpPr>
          <p:nvPr>
            <p:ph type="sldNum" sz="quarter" idx="12"/>
          </p:nvPr>
        </p:nvSpPr>
        <p:spPr/>
        <p:txBody>
          <a:bodyPr/>
          <a:lstStyle>
            <a:lvl1pPr>
              <a:defRPr/>
            </a:lvl1pPr>
          </a:lstStyle>
          <a:p>
            <a:fld id="{73EC26C0-6AA8-4621-A19A-6954A5575060}" type="slidenum">
              <a:rPr lang="de-DE" altLang="en-US"/>
              <a:pPr/>
              <a:t>‹#›</a:t>
            </a:fld>
            <a:endParaRPr lang="de-DE" altLang="en-US"/>
          </a:p>
        </p:txBody>
      </p:sp>
    </p:spTree>
    <p:extLst>
      <p:ext uri="{BB962C8B-B14F-4D97-AF65-F5344CB8AC3E}">
        <p14:creationId xmlns:p14="http://schemas.microsoft.com/office/powerpoint/2010/main" val="57287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062D5C-8E9C-4D59-B5F0-02BAADFB5B96}" type="datetimeFigureOut">
              <a:rPr lang="es-ES" smtClean="0"/>
              <a:t>19/09/2020</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ED6A608C-FC21-4813-8289-29FDC58C5DE9}" type="slidenum">
              <a:rPr lang="es-ES" smtClean="0"/>
              <a:t>‹#›</a:t>
            </a:fld>
            <a:endParaRPr lang="es-ES" dirty="0"/>
          </a:p>
        </p:txBody>
      </p:sp>
    </p:spTree>
    <p:extLst>
      <p:ext uri="{BB962C8B-B14F-4D97-AF65-F5344CB8AC3E}">
        <p14:creationId xmlns:p14="http://schemas.microsoft.com/office/powerpoint/2010/main" val="13329005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062D5C-8E9C-4D59-B5F0-02BAADFB5B96}" type="datetimeFigureOut">
              <a:rPr lang="es-ES" smtClean="0"/>
              <a:t>19/09/2020</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ED6A608C-FC21-4813-8289-29FDC58C5DE9}" type="slidenum">
              <a:rPr lang="es-ES" smtClean="0"/>
              <a:t>‹#›</a:t>
            </a:fld>
            <a:endParaRPr lang="es-ES" dirty="0"/>
          </a:p>
        </p:txBody>
      </p:sp>
    </p:spTree>
    <p:extLst>
      <p:ext uri="{BB962C8B-B14F-4D97-AF65-F5344CB8AC3E}">
        <p14:creationId xmlns:p14="http://schemas.microsoft.com/office/powerpoint/2010/main" val="33378740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062D5C-8E9C-4D59-B5F0-02BAADFB5B96}" type="datetimeFigureOut">
              <a:rPr lang="es-ES" smtClean="0"/>
              <a:t>19/09/2020</a:t>
            </a:fld>
            <a:endParaRPr lang="es-ES" dirty="0"/>
          </a:p>
        </p:txBody>
      </p:sp>
      <p:sp>
        <p:nvSpPr>
          <p:cNvPr id="8" name="Footer Placeholder 7"/>
          <p:cNvSpPr>
            <a:spLocks noGrp="1"/>
          </p:cNvSpPr>
          <p:nvPr>
            <p:ph type="ftr" sz="quarter" idx="11"/>
          </p:nvPr>
        </p:nvSpPr>
        <p:spPr/>
        <p:txBody>
          <a:bodyPr/>
          <a:lstStyle/>
          <a:p>
            <a:endParaRPr lang="es-ES" dirty="0"/>
          </a:p>
        </p:txBody>
      </p:sp>
      <p:sp>
        <p:nvSpPr>
          <p:cNvPr id="9" name="Slide Number Placeholder 8"/>
          <p:cNvSpPr>
            <a:spLocks noGrp="1"/>
          </p:cNvSpPr>
          <p:nvPr>
            <p:ph type="sldNum" sz="quarter" idx="12"/>
          </p:nvPr>
        </p:nvSpPr>
        <p:spPr/>
        <p:txBody>
          <a:bodyPr/>
          <a:lstStyle/>
          <a:p>
            <a:fld id="{ED6A608C-FC21-4813-8289-29FDC58C5DE9}" type="slidenum">
              <a:rPr lang="es-ES" smtClean="0"/>
              <a:t>‹#›</a:t>
            </a:fld>
            <a:endParaRPr lang="es-ES" dirty="0"/>
          </a:p>
        </p:txBody>
      </p:sp>
    </p:spTree>
    <p:extLst>
      <p:ext uri="{BB962C8B-B14F-4D97-AF65-F5344CB8AC3E}">
        <p14:creationId xmlns:p14="http://schemas.microsoft.com/office/powerpoint/2010/main" val="20909577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062D5C-8E9C-4D59-B5F0-02BAADFB5B96}" type="datetimeFigureOut">
              <a:rPr lang="es-ES" smtClean="0"/>
              <a:t>19/09/2020</a:t>
            </a:fld>
            <a:endParaRPr lang="es-ES" dirty="0"/>
          </a:p>
        </p:txBody>
      </p:sp>
      <p:sp>
        <p:nvSpPr>
          <p:cNvPr id="4" name="Footer Placeholder 3"/>
          <p:cNvSpPr>
            <a:spLocks noGrp="1"/>
          </p:cNvSpPr>
          <p:nvPr>
            <p:ph type="ftr" sz="quarter" idx="11"/>
          </p:nvPr>
        </p:nvSpPr>
        <p:spPr/>
        <p:txBody>
          <a:bodyPr/>
          <a:lstStyle/>
          <a:p>
            <a:endParaRPr lang="es-ES" dirty="0"/>
          </a:p>
        </p:txBody>
      </p:sp>
      <p:sp>
        <p:nvSpPr>
          <p:cNvPr id="5" name="Slide Number Placeholder 4"/>
          <p:cNvSpPr>
            <a:spLocks noGrp="1"/>
          </p:cNvSpPr>
          <p:nvPr>
            <p:ph type="sldNum" sz="quarter" idx="12"/>
          </p:nvPr>
        </p:nvSpPr>
        <p:spPr/>
        <p:txBody>
          <a:bodyPr/>
          <a:lstStyle/>
          <a:p>
            <a:fld id="{ED6A608C-FC21-4813-8289-29FDC58C5DE9}" type="slidenum">
              <a:rPr lang="es-ES" smtClean="0"/>
              <a:t>‹#›</a:t>
            </a:fld>
            <a:endParaRPr lang="es-ES" dirty="0"/>
          </a:p>
        </p:txBody>
      </p:sp>
    </p:spTree>
    <p:extLst>
      <p:ext uri="{BB962C8B-B14F-4D97-AF65-F5344CB8AC3E}">
        <p14:creationId xmlns:p14="http://schemas.microsoft.com/office/powerpoint/2010/main" val="25865179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062D5C-8E9C-4D59-B5F0-02BAADFB5B96}" type="datetimeFigureOut">
              <a:rPr lang="es-ES" smtClean="0"/>
              <a:t>19/09/2020</a:t>
            </a:fld>
            <a:endParaRPr lang="es-ES" dirty="0"/>
          </a:p>
        </p:txBody>
      </p:sp>
      <p:sp>
        <p:nvSpPr>
          <p:cNvPr id="3" name="Footer Placeholder 2"/>
          <p:cNvSpPr>
            <a:spLocks noGrp="1"/>
          </p:cNvSpPr>
          <p:nvPr>
            <p:ph type="ftr" sz="quarter" idx="11"/>
          </p:nvPr>
        </p:nvSpPr>
        <p:spPr/>
        <p:txBody>
          <a:bodyPr/>
          <a:lstStyle/>
          <a:p>
            <a:endParaRPr lang="es-ES" dirty="0"/>
          </a:p>
        </p:txBody>
      </p:sp>
      <p:sp>
        <p:nvSpPr>
          <p:cNvPr id="4" name="Slide Number Placeholder 3"/>
          <p:cNvSpPr>
            <a:spLocks noGrp="1"/>
          </p:cNvSpPr>
          <p:nvPr>
            <p:ph type="sldNum" sz="quarter" idx="12"/>
          </p:nvPr>
        </p:nvSpPr>
        <p:spPr/>
        <p:txBody>
          <a:bodyPr/>
          <a:lstStyle/>
          <a:p>
            <a:fld id="{ED6A608C-FC21-4813-8289-29FDC58C5DE9}" type="slidenum">
              <a:rPr lang="es-ES" smtClean="0"/>
              <a:t>‹#›</a:t>
            </a:fld>
            <a:endParaRPr lang="es-ES" dirty="0"/>
          </a:p>
        </p:txBody>
      </p:sp>
    </p:spTree>
    <p:extLst>
      <p:ext uri="{BB962C8B-B14F-4D97-AF65-F5344CB8AC3E}">
        <p14:creationId xmlns:p14="http://schemas.microsoft.com/office/powerpoint/2010/main" val="16928196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062D5C-8E9C-4D59-B5F0-02BAADFB5B96}" type="datetimeFigureOut">
              <a:rPr lang="es-ES" smtClean="0"/>
              <a:t>19/09/2020</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ED6A608C-FC21-4813-8289-29FDC58C5DE9}" type="slidenum">
              <a:rPr lang="es-ES" smtClean="0"/>
              <a:t>‹#›</a:t>
            </a:fld>
            <a:endParaRPr lang="es-ES" dirty="0"/>
          </a:p>
        </p:txBody>
      </p:sp>
    </p:spTree>
    <p:extLst>
      <p:ext uri="{BB962C8B-B14F-4D97-AF65-F5344CB8AC3E}">
        <p14:creationId xmlns:p14="http://schemas.microsoft.com/office/powerpoint/2010/main" val="386509087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062D5C-8E9C-4D59-B5F0-02BAADFB5B96}" type="datetimeFigureOut">
              <a:rPr lang="es-ES" smtClean="0"/>
              <a:t>19/09/2020</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ED6A608C-FC21-4813-8289-29FDC58C5DE9}" type="slidenum">
              <a:rPr lang="es-ES" smtClean="0"/>
              <a:t>‹#›</a:t>
            </a:fld>
            <a:endParaRPr lang="es-ES" dirty="0"/>
          </a:p>
        </p:txBody>
      </p:sp>
    </p:spTree>
    <p:extLst>
      <p:ext uri="{BB962C8B-B14F-4D97-AF65-F5344CB8AC3E}">
        <p14:creationId xmlns:p14="http://schemas.microsoft.com/office/powerpoint/2010/main" val="13693550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062D5C-8E9C-4D59-B5F0-02BAADFB5B96}" type="datetimeFigureOut">
              <a:rPr lang="es-ES" smtClean="0"/>
              <a:t>19/09/2020</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ED6A608C-FC21-4813-8289-29FDC58C5DE9}" type="slidenum">
              <a:rPr lang="es-ES" smtClean="0"/>
              <a:t>‹#›</a:t>
            </a:fld>
            <a:endParaRPr lang="es-ES" dirty="0"/>
          </a:p>
        </p:txBody>
      </p:sp>
    </p:spTree>
    <p:extLst>
      <p:ext uri="{BB962C8B-B14F-4D97-AF65-F5344CB8AC3E}">
        <p14:creationId xmlns:p14="http://schemas.microsoft.com/office/powerpoint/2010/main" val="5504277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062D5C-8E9C-4D59-B5F0-02BAADFB5B96}" type="datetimeFigureOut">
              <a:rPr lang="es-ES" smtClean="0"/>
              <a:t>19/09/2020</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ED6A608C-FC21-4813-8289-29FDC58C5DE9}" type="slidenum">
              <a:rPr lang="es-ES" smtClean="0"/>
              <a:t>‹#›</a:t>
            </a:fld>
            <a:endParaRPr lang="es-ES" dirty="0"/>
          </a:p>
        </p:txBody>
      </p:sp>
    </p:spTree>
    <p:extLst>
      <p:ext uri="{BB962C8B-B14F-4D97-AF65-F5344CB8AC3E}">
        <p14:creationId xmlns:p14="http://schemas.microsoft.com/office/powerpoint/2010/main" val="19902339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11480800" y="152400"/>
            <a:ext cx="508000" cy="381000"/>
          </a:xfrm>
          <a:prstGeom prst="rect">
            <a:avLst/>
          </a:prstGeom>
        </p:spPr>
        <p:txBody>
          <a:bodyPr/>
          <a:lstStyle>
            <a:lvl1pPr>
              <a:defRPr/>
            </a:lvl1pPr>
          </a:lstStyle>
          <a:p>
            <a:pPr>
              <a:defRPr/>
            </a:pPr>
            <a:fld id="{632F50A7-4CFA-2643-84CB-D7A6F21D1E04}" type="slidenum">
              <a:rPr lang="en-US"/>
              <a:pPr>
                <a:defRPr/>
              </a:pPr>
              <a:t>‹#›</a:t>
            </a:fld>
            <a:endParaRPr lang="en-US" dirty="0"/>
          </a:p>
        </p:txBody>
      </p:sp>
    </p:spTree>
    <p:extLst>
      <p:ext uri="{BB962C8B-B14F-4D97-AF65-F5344CB8AC3E}">
        <p14:creationId xmlns:p14="http://schemas.microsoft.com/office/powerpoint/2010/main" val="1688180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4.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image" Target="../media/image2.pn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8C4148C-A1A0-4793-B698-1EA95D9E2654}"/>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1027" name="Rectangle 3">
            <a:extLst>
              <a:ext uri="{FF2B5EF4-FFF2-40B4-BE49-F238E27FC236}">
                <a16:creationId xmlns:a16="http://schemas.microsoft.com/office/drawing/2014/main" id="{37CBAE48-2166-4DBE-971C-48AAB1A1141B}"/>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en-US"/>
              <a:t>Textmasterformate durch Klicken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1028" name="Rectangle 4">
            <a:extLst>
              <a:ext uri="{FF2B5EF4-FFF2-40B4-BE49-F238E27FC236}">
                <a16:creationId xmlns:a16="http://schemas.microsoft.com/office/drawing/2014/main" id="{CFEBB385-D4F6-41FF-8686-9E77C9590340}"/>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de-DE" altLang="en-US"/>
          </a:p>
        </p:txBody>
      </p:sp>
      <p:sp>
        <p:nvSpPr>
          <p:cNvPr id="1029" name="Rectangle 5">
            <a:extLst>
              <a:ext uri="{FF2B5EF4-FFF2-40B4-BE49-F238E27FC236}">
                <a16:creationId xmlns:a16="http://schemas.microsoft.com/office/drawing/2014/main" id="{04A2D5F0-976B-4B4A-88E1-67E30A80995A}"/>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de-DE" altLang="en-US"/>
          </a:p>
        </p:txBody>
      </p:sp>
      <p:sp>
        <p:nvSpPr>
          <p:cNvPr id="1030" name="Rectangle 6">
            <a:extLst>
              <a:ext uri="{FF2B5EF4-FFF2-40B4-BE49-F238E27FC236}">
                <a16:creationId xmlns:a16="http://schemas.microsoft.com/office/drawing/2014/main" id="{C128DB7E-8011-4635-AE8D-BBAE2C09B276}"/>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F1AD66B-0B41-4FB6-A9CB-6A32002DBEB2}" type="slidenum">
              <a:rPr lang="de-DE" altLang="en-US"/>
              <a:pPr/>
              <a:t>‹#›</a:t>
            </a:fld>
            <a:endParaRPr lang="de-DE" altLang="en-US"/>
          </a:p>
        </p:txBody>
      </p:sp>
    </p:spTree>
    <p:extLst>
      <p:ext uri="{BB962C8B-B14F-4D97-AF65-F5344CB8AC3E}">
        <p14:creationId xmlns:p14="http://schemas.microsoft.com/office/powerpoint/2010/main" val="892212448"/>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3" name="Rechteck 2"/>
          <p:cNvSpPr/>
          <p:nvPr/>
        </p:nvSpPr>
        <p:spPr>
          <a:xfrm>
            <a:off x="-39060" y="-7144"/>
            <a:ext cx="12243760" cy="6865144"/>
          </a:xfrm>
          <a:prstGeom prst="rect">
            <a:avLst/>
          </a:prstGeom>
          <a:gradFill>
            <a:gsLst>
              <a:gs pos="0">
                <a:srgbClr val="D6F5FE"/>
              </a:gs>
              <a:gs pos="100000">
                <a:schemeClr val="tx2">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35" name="Gruppieren 34"/>
          <p:cNvGrpSpPr/>
          <p:nvPr/>
        </p:nvGrpSpPr>
        <p:grpSpPr>
          <a:xfrm>
            <a:off x="-58513" y="6119403"/>
            <a:ext cx="12281137" cy="771365"/>
            <a:chOff x="-43885" y="5919215"/>
            <a:chExt cx="9210853" cy="971555"/>
          </a:xfrm>
        </p:grpSpPr>
        <p:sp>
          <p:nvSpPr>
            <p:cNvPr id="36" name="Freeform 6"/>
            <p:cNvSpPr>
              <a:spLocks/>
            </p:cNvSpPr>
            <p:nvPr userDrawn="1"/>
          </p:nvSpPr>
          <p:spPr bwMode="auto">
            <a:xfrm flipH="1" flipV="1">
              <a:off x="-43885" y="5990027"/>
              <a:ext cx="9201831" cy="877137"/>
            </a:xfrm>
            <a:custGeom>
              <a:avLst>
                <a:gd name="A1" fmla="val 0"/>
                <a:gd name="A2" fmla="val 0"/>
                <a:gd name="A3" fmla="val 0"/>
                <a:gd name="A4" fmla="val 0"/>
                <a:gd name="A5" fmla="val 0"/>
                <a:gd name="A6" fmla="val 0"/>
                <a:gd name="A7" fmla="val 0"/>
                <a:gd name="A8" fmla="val 0"/>
              </a:avLst>
              <a:gdLst>
                <a:gd name="connsiteX0" fmla="*/ 10 w 10000"/>
                <a:gd name="connsiteY0" fmla="*/ 30 h 7605"/>
                <a:gd name="connsiteX1" fmla="*/ 4404 w 10000"/>
                <a:gd name="connsiteY1" fmla="*/ 0 h 7605"/>
                <a:gd name="connsiteX2" fmla="*/ 7578 w 10000"/>
                <a:gd name="connsiteY2" fmla="*/ 5595 h 7605"/>
                <a:gd name="connsiteX3" fmla="*/ 9990 w 10000"/>
                <a:gd name="connsiteY3" fmla="*/ 838 h 7605"/>
                <a:gd name="connsiteX4" fmla="*/ 10000 w 10000"/>
                <a:gd name="connsiteY4" fmla="*/ 3247 h 7605"/>
                <a:gd name="connsiteX5" fmla="*/ 7453 w 10000"/>
                <a:gd name="connsiteY5" fmla="*/ 6692 h 7605"/>
                <a:gd name="connsiteX6" fmla="*/ 2578 w 10000"/>
                <a:gd name="connsiteY6" fmla="*/ 3064 h 7605"/>
                <a:gd name="connsiteX7" fmla="*/ 0 w 10000"/>
                <a:gd name="connsiteY7" fmla="*/ 7605 h 7605"/>
                <a:gd name="connsiteX8" fmla="*/ 10 w 10000"/>
                <a:gd name="connsiteY8" fmla="*/ 30 h 7605"/>
                <a:gd name="connsiteX0" fmla="*/ 10 w 10000"/>
                <a:gd name="connsiteY0" fmla="*/ 39 h 10000"/>
                <a:gd name="connsiteX1" fmla="*/ 4404 w 10000"/>
                <a:gd name="connsiteY1" fmla="*/ 0 h 10000"/>
                <a:gd name="connsiteX2" fmla="*/ 7578 w 10000"/>
                <a:gd name="connsiteY2" fmla="*/ 7357 h 10000"/>
                <a:gd name="connsiteX3" fmla="*/ 9990 w 10000"/>
                <a:gd name="connsiteY3" fmla="*/ 1102 h 10000"/>
                <a:gd name="connsiteX4" fmla="*/ 10000 w 10000"/>
                <a:gd name="connsiteY4" fmla="*/ 4270 h 10000"/>
                <a:gd name="connsiteX5" fmla="*/ 7453 w 10000"/>
                <a:gd name="connsiteY5" fmla="*/ 8799 h 10000"/>
                <a:gd name="connsiteX6" fmla="*/ 2578 w 10000"/>
                <a:gd name="connsiteY6" fmla="*/ 4138 h 10000"/>
                <a:gd name="connsiteX7" fmla="*/ 0 w 10000"/>
                <a:gd name="connsiteY7" fmla="*/ 10000 h 10000"/>
                <a:gd name="connsiteX8" fmla="*/ 10 w 10000"/>
                <a:gd name="connsiteY8" fmla="*/ 39 h 10000"/>
                <a:gd name="connsiteX0" fmla="*/ 10 w 10000"/>
                <a:gd name="connsiteY0" fmla="*/ 39 h 10000"/>
                <a:gd name="connsiteX1" fmla="*/ 4404 w 10000"/>
                <a:gd name="connsiteY1" fmla="*/ 0 h 10000"/>
                <a:gd name="connsiteX2" fmla="*/ 7578 w 10000"/>
                <a:gd name="connsiteY2" fmla="*/ 7357 h 10000"/>
                <a:gd name="connsiteX3" fmla="*/ 9990 w 10000"/>
                <a:gd name="connsiteY3" fmla="*/ 1102 h 10000"/>
                <a:gd name="connsiteX4" fmla="*/ 10000 w 10000"/>
                <a:gd name="connsiteY4" fmla="*/ 3647 h 10000"/>
                <a:gd name="connsiteX5" fmla="*/ 7453 w 10000"/>
                <a:gd name="connsiteY5" fmla="*/ 8799 h 10000"/>
                <a:gd name="connsiteX6" fmla="*/ 2578 w 10000"/>
                <a:gd name="connsiteY6" fmla="*/ 4138 h 10000"/>
                <a:gd name="connsiteX7" fmla="*/ 0 w 10000"/>
                <a:gd name="connsiteY7" fmla="*/ 10000 h 10000"/>
                <a:gd name="connsiteX8" fmla="*/ 10 w 10000"/>
                <a:gd name="connsiteY8" fmla="*/ 39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10" y="39"/>
                  </a:moveTo>
                  <a:lnTo>
                    <a:pt x="4404" y="0"/>
                  </a:lnTo>
                  <a:cubicBezTo>
                    <a:pt x="4757" y="2025"/>
                    <a:pt x="6632" y="7357"/>
                    <a:pt x="7578" y="7357"/>
                  </a:cubicBezTo>
                  <a:cubicBezTo>
                    <a:pt x="8524" y="7357"/>
                    <a:pt x="9574" y="3047"/>
                    <a:pt x="9990" y="1102"/>
                  </a:cubicBezTo>
                  <a:cubicBezTo>
                    <a:pt x="9993" y="2158"/>
                    <a:pt x="9997" y="2591"/>
                    <a:pt x="10000" y="3647"/>
                  </a:cubicBezTo>
                  <a:cubicBezTo>
                    <a:pt x="9823" y="4529"/>
                    <a:pt x="8690" y="8717"/>
                    <a:pt x="7453" y="8799"/>
                  </a:cubicBezTo>
                  <a:cubicBezTo>
                    <a:pt x="6216" y="8881"/>
                    <a:pt x="3820" y="3416"/>
                    <a:pt x="2578" y="4138"/>
                  </a:cubicBezTo>
                  <a:cubicBezTo>
                    <a:pt x="1299" y="4298"/>
                    <a:pt x="468" y="6513"/>
                    <a:pt x="0" y="10000"/>
                  </a:cubicBezTo>
                  <a:cubicBezTo>
                    <a:pt x="3" y="6680"/>
                    <a:pt x="7" y="3360"/>
                    <a:pt x="10" y="39"/>
                  </a:cubicBez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37" name="Freeform 7"/>
            <p:cNvSpPr>
              <a:spLocks/>
            </p:cNvSpPr>
            <p:nvPr/>
          </p:nvSpPr>
          <p:spPr bwMode="auto">
            <a:xfrm flipH="1" flipV="1">
              <a:off x="-43885" y="6183980"/>
              <a:ext cx="4782657" cy="706790"/>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grpSp>
          <p:nvGrpSpPr>
            <p:cNvPr id="38" name="Group 1"/>
            <p:cNvGrpSpPr/>
            <p:nvPr/>
          </p:nvGrpSpPr>
          <p:grpSpPr>
            <a:xfrm flipH="1" flipV="1">
              <a:off x="-32663" y="5919215"/>
              <a:ext cx="9199631" cy="822710"/>
              <a:chOff x="-38306" y="120078"/>
              <a:chExt cx="9160856" cy="742841"/>
            </a:xfrm>
          </p:grpSpPr>
          <p:sp>
            <p:nvSpPr>
              <p:cNvPr id="39" name="Freeform 11"/>
              <p:cNvSpPr>
                <a:spLocks/>
              </p:cNvSpPr>
              <p:nvPr/>
            </p:nvSpPr>
            <p:spPr bwMode="auto">
              <a:xfrm rot="21435692">
                <a:off x="-38306" y="120078"/>
                <a:ext cx="9160856" cy="742841"/>
              </a:xfrm>
              <a:custGeom>
                <a:avLst>
                  <a:gd name="A1" fmla="val 0"/>
                  <a:gd name="A2" fmla="val 0"/>
                  <a:gd name="A3" fmla="val 0"/>
                  <a:gd name="A4" fmla="val 0"/>
                  <a:gd name="A5" fmla="val 0"/>
                  <a:gd name="A6" fmla="val 0"/>
                  <a:gd name="A7" fmla="val 0"/>
                  <a:gd name="A8" fmla="val 0"/>
                </a:avLst>
                <a:gdLst>
                  <a:gd name="connsiteX0" fmla="*/ 0 w 10000"/>
                  <a:gd name="connsiteY0" fmla="*/ 9156 h 9570"/>
                  <a:gd name="connsiteX1" fmla="*/ 2815 w 10000"/>
                  <a:gd name="connsiteY1" fmla="*/ 436 h 9570"/>
                  <a:gd name="connsiteX2" fmla="*/ 7121 w 10000"/>
                  <a:gd name="connsiteY2" fmla="*/ 9555 h 9570"/>
                  <a:gd name="connsiteX3" fmla="*/ 10000 w 10000"/>
                  <a:gd name="connsiteY3" fmla="*/ 0 h 9570"/>
                  <a:gd name="connsiteX0" fmla="*/ 0 w 9987"/>
                  <a:gd name="connsiteY0" fmla="*/ 5834 h 10000"/>
                  <a:gd name="connsiteX1" fmla="*/ 2802 w 9987"/>
                  <a:gd name="connsiteY1" fmla="*/ 456 h 10000"/>
                  <a:gd name="connsiteX2" fmla="*/ 7108 w 9987"/>
                  <a:gd name="connsiteY2" fmla="*/ 9984 h 10000"/>
                  <a:gd name="connsiteX3" fmla="*/ 9987 w 9987"/>
                  <a:gd name="connsiteY3" fmla="*/ 0 h 10000"/>
                  <a:gd name="connsiteX0" fmla="*/ 0 w 10014"/>
                  <a:gd name="connsiteY0" fmla="*/ 6795 h 10000"/>
                  <a:gd name="connsiteX1" fmla="*/ 2820 w 10014"/>
                  <a:gd name="connsiteY1" fmla="*/ 456 h 10000"/>
                  <a:gd name="connsiteX2" fmla="*/ 7131 w 10014"/>
                  <a:gd name="connsiteY2" fmla="*/ 9984 h 10000"/>
                  <a:gd name="connsiteX3" fmla="*/ 10014 w 10014"/>
                  <a:gd name="connsiteY3" fmla="*/ 0 h 10000"/>
                  <a:gd name="connsiteX0" fmla="*/ 0 w 10017"/>
                  <a:gd name="connsiteY0" fmla="*/ 4853 h 10001"/>
                  <a:gd name="connsiteX1" fmla="*/ 2823 w 10017"/>
                  <a:gd name="connsiteY1" fmla="*/ 456 h 10001"/>
                  <a:gd name="connsiteX2" fmla="*/ 7134 w 10017"/>
                  <a:gd name="connsiteY2" fmla="*/ 9984 h 10001"/>
                  <a:gd name="connsiteX3" fmla="*/ 10017 w 10017"/>
                  <a:gd name="connsiteY3" fmla="*/ 0 h 10001"/>
                  <a:gd name="connsiteX0" fmla="*/ 0 w 10025"/>
                  <a:gd name="connsiteY0" fmla="*/ 4155 h 10001"/>
                  <a:gd name="connsiteX1" fmla="*/ 2831 w 10025"/>
                  <a:gd name="connsiteY1" fmla="*/ 456 h 10001"/>
                  <a:gd name="connsiteX2" fmla="*/ 7142 w 10025"/>
                  <a:gd name="connsiteY2" fmla="*/ 9984 h 10001"/>
                  <a:gd name="connsiteX3" fmla="*/ 10025 w 10025"/>
                  <a:gd name="connsiteY3" fmla="*/ 0 h 10001"/>
                  <a:gd name="connsiteX0" fmla="*/ 0 w 10025"/>
                  <a:gd name="connsiteY0" fmla="*/ 4573 h 10418"/>
                  <a:gd name="connsiteX1" fmla="*/ 2833 w 10025"/>
                  <a:gd name="connsiteY1" fmla="*/ 183 h 10418"/>
                  <a:gd name="connsiteX2" fmla="*/ 7142 w 10025"/>
                  <a:gd name="connsiteY2" fmla="*/ 10402 h 10418"/>
                  <a:gd name="connsiteX3" fmla="*/ 10025 w 10025"/>
                  <a:gd name="connsiteY3" fmla="*/ 418 h 10418"/>
                  <a:gd name="connsiteX0" fmla="*/ 0 w 10025"/>
                  <a:gd name="connsiteY0" fmla="*/ 4497 h 8678"/>
                  <a:gd name="connsiteX1" fmla="*/ 2833 w 10025"/>
                  <a:gd name="connsiteY1" fmla="*/ 107 h 8678"/>
                  <a:gd name="connsiteX2" fmla="*/ 7138 w 10025"/>
                  <a:gd name="connsiteY2" fmla="*/ 8660 h 8678"/>
                  <a:gd name="connsiteX3" fmla="*/ 10025 w 10025"/>
                  <a:gd name="connsiteY3" fmla="*/ 342 h 8678"/>
                  <a:gd name="connsiteX0" fmla="*/ 0 w 9649"/>
                  <a:gd name="connsiteY0" fmla="*/ 5206 h 10024"/>
                  <a:gd name="connsiteX1" fmla="*/ 2826 w 9649"/>
                  <a:gd name="connsiteY1" fmla="*/ 147 h 10024"/>
                  <a:gd name="connsiteX2" fmla="*/ 7120 w 9649"/>
                  <a:gd name="connsiteY2" fmla="*/ 10003 h 10024"/>
                  <a:gd name="connsiteX3" fmla="*/ 9649 w 9649"/>
                  <a:gd name="connsiteY3" fmla="*/ 0 h 10024"/>
                  <a:gd name="connsiteX0" fmla="*/ 0 w 10006"/>
                  <a:gd name="connsiteY0" fmla="*/ 4239 h 10073"/>
                  <a:gd name="connsiteX1" fmla="*/ 2935 w 10006"/>
                  <a:gd name="connsiteY1" fmla="*/ 220 h 10073"/>
                  <a:gd name="connsiteX2" fmla="*/ 7385 w 10006"/>
                  <a:gd name="connsiteY2" fmla="*/ 10052 h 10073"/>
                  <a:gd name="connsiteX3" fmla="*/ 10006 w 10006"/>
                  <a:gd name="connsiteY3" fmla="*/ 73 h 10073"/>
                  <a:gd name="connsiteX0" fmla="*/ 0 w 10006"/>
                  <a:gd name="connsiteY0" fmla="*/ 4166 h 10003"/>
                  <a:gd name="connsiteX1" fmla="*/ 2932 w 10006"/>
                  <a:gd name="connsiteY1" fmla="*/ 1168 h 10003"/>
                  <a:gd name="connsiteX2" fmla="*/ 7385 w 10006"/>
                  <a:gd name="connsiteY2" fmla="*/ 9979 h 10003"/>
                  <a:gd name="connsiteX3" fmla="*/ 10006 w 10006"/>
                  <a:gd name="connsiteY3" fmla="*/ 0 h 10003"/>
                  <a:gd name="connsiteX0" fmla="*/ 0 w 10006"/>
                  <a:gd name="connsiteY0" fmla="*/ 4737 h 10570"/>
                  <a:gd name="connsiteX1" fmla="*/ 2825 w 10006"/>
                  <a:gd name="connsiteY1" fmla="*/ 190 h 10570"/>
                  <a:gd name="connsiteX2" fmla="*/ 7385 w 10006"/>
                  <a:gd name="connsiteY2" fmla="*/ 10550 h 10570"/>
                  <a:gd name="connsiteX3" fmla="*/ 10006 w 10006"/>
                  <a:gd name="connsiteY3" fmla="*/ 571 h 10570"/>
                  <a:gd name="connsiteX0" fmla="*/ 0 w 10006"/>
                  <a:gd name="connsiteY0" fmla="*/ 4574 h 10406"/>
                  <a:gd name="connsiteX1" fmla="*/ 2825 w 10006"/>
                  <a:gd name="connsiteY1" fmla="*/ 27 h 10406"/>
                  <a:gd name="connsiteX2" fmla="*/ 3975 w 10006"/>
                  <a:gd name="connsiteY2" fmla="*/ 3068 h 10406"/>
                  <a:gd name="connsiteX3" fmla="*/ 7385 w 10006"/>
                  <a:gd name="connsiteY3" fmla="*/ 10387 h 10406"/>
                  <a:gd name="connsiteX4" fmla="*/ 10006 w 10006"/>
                  <a:gd name="connsiteY4" fmla="*/ 408 h 10406"/>
                  <a:gd name="connsiteX0" fmla="*/ 0 w 10006"/>
                  <a:gd name="connsiteY0" fmla="*/ 4210 h 10042"/>
                  <a:gd name="connsiteX1" fmla="*/ 1665 w 10006"/>
                  <a:gd name="connsiteY1" fmla="*/ 34 h 10042"/>
                  <a:gd name="connsiteX2" fmla="*/ 3975 w 10006"/>
                  <a:gd name="connsiteY2" fmla="*/ 2704 h 10042"/>
                  <a:gd name="connsiteX3" fmla="*/ 7385 w 10006"/>
                  <a:gd name="connsiteY3" fmla="*/ 10023 h 10042"/>
                  <a:gd name="connsiteX4" fmla="*/ 10006 w 10006"/>
                  <a:gd name="connsiteY4" fmla="*/ 44 h 10042"/>
                  <a:gd name="connsiteX0" fmla="*/ 0 w 9908"/>
                  <a:gd name="connsiteY0" fmla="*/ 4210 h 10042"/>
                  <a:gd name="connsiteX1" fmla="*/ 1665 w 9908"/>
                  <a:gd name="connsiteY1" fmla="*/ 34 h 10042"/>
                  <a:gd name="connsiteX2" fmla="*/ 3975 w 9908"/>
                  <a:gd name="connsiteY2" fmla="*/ 2704 h 10042"/>
                  <a:gd name="connsiteX3" fmla="*/ 7385 w 9908"/>
                  <a:gd name="connsiteY3" fmla="*/ 10023 h 10042"/>
                  <a:gd name="connsiteX4" fmla="*/ 9908 w 9908"/>
                  <a:gd name="connsiteY4" fmla="*/ 1619 h 10042"/>
                  <a:gd name="connsiteX0" fmla="*/ 0 w 10395"/>
                  <a:gd name="connsiteY0" fmla="*/ 4192 h 10000"/>
                  <a:gd name="connsiteX1" fmla="*/ 1680 w 10395"/>
                  <a:gd name="connsiteY1" fmla="*/ 34 h 10000"/>
                  <a:gd name="connsiteX2" fmla="*/ 4012 w 10395"/>
                  <a:gd name="connsiteY2" fmla="*/ 2693 h 10000"/>
                  <a:gd name="connsiteX3" fmla="*/ 7454 w 10395"/>
                  <a:gd name="connsiteY3" fmla="*/ 9981 h 10000"/>
                  <a:gd name="connsiteX4" fmla="*/ 10395 w 10395"/>
                  <a:gd name="connsiteY4" fmla="*/ 7211 h 10000"/>
                  <a:gd name="connsiteX0" fmla="*/ 0 w 10395"/>
                  <a:gd name="connsiteY0" fmla="*/ 4192 h 12043"/>
                  <a:gd name="connsiteX1" fmla="*/ 1680 w 10395"/>
                  <a:gd name="connsiteY1" fmla="*/ 34 h 12043"/>
                  <a:gd name="connsiteX2" fmla="*/ 4012 w 10395"/>
                  <a:gd name="connsiteY2" fmla="*/ 2693 h 12043"/>
                  <a:gd name="connsiteX3" fmla="*/ 8186 w 10395"/>
                  <a:gd name="connsiteY3" fmla="*/ 12029 h 12043"/>
                  <a:gd name="connsiteX4" fmla="*/ 10395 w 10395"/>
                  <a:gd name="connsiteY4" fmla="*/ 7211 h 12043"/>
                  <a:gd name="connsiteX0" fmla="*/ 0 w 10438"/>
                  <a:gd name="connsiteY0" fmla="*/ 4192 h 12043"/>
                  <a:gd name="connsiteX1" fmla="*/ 1680 w 10438"/>
                  <a:gd name="connsiteY1" fmla="*/ 34 h 12043"/>
                  <a:gd name="connsiteX2" fmla="*/ 4012 w 10438"/>
                  <a:gd name="connsiteY2" fmla="*/ 2693 h 12043"/>
                  <a:gd name="connsiteX3" fmla="*/ 8186 w 10438"/>
                  <a:gd name="connsiteY3" fmla="*/ 12029 h 12043"/>
                  <a:gd name="connsiteX4" fmla="*/ 10438 w 10438"/>
                  <a:gd name="connsiteY4" fmla="*/ 7255 h 12043"/>
                  <a:gd name="connsiteX0" fmla="*/ 0 w 10438"/>
                  <a:gd name="connsiteY0" fmla="*/ 4608 h 12457"/>
                  <a:gd name="connsiteX1" fmla="*/ 1680 w 10438"/>
                  <a:gd name="connsiteY1" fmla="*/ 450 h 12457"/>
                  <a:gd name="connsiteX2" fmla="*/ 3852 w 10438"/>
                  <a:gd name="connsiteY2" fmla="*/ 1275 h 12457"/>
                  <a:gd name="connsiteX3" fmla="*/ 8186 w 10438"/>
                  <a:gd name="connsiteY3" fmla="*/ 12445 h 12457"/>
                  <a:gd name="connsiteX4" fmla="*/ 10438 w 10438"/>
                  <a:gd name="connsiteY4" fmla="*/ 7671 h 12457"/>
                  <a:gd name="connsiteX0" fmla="*/ 0 w 10438"/>
                  <a:gd name="connsiteY0" fmla="*/ 5470 h 13317"/>
                  <a:gd name="connsiteX1" fmla="*/ 1680 w 10438"/>
                  <a:gd name="connsiteY1" fmla="*/ 1312 h 13317"/>
                  <a:gd name="connsiteX2" fmla="*/ 3820 w 10438"/>
                  <a:gd name="connsiteY2" fmla="*/ 806 h 13317"/>
                  <a:gd name="connsiteX3" fmla="*/ 8186 w 10438"/>
                  <a:gd name="connsiteY3" fmla="*/ 13307 h 13317"/>
                  <a:gd name="connsiteX4" fmla="*/ 10438 w 10438"/>
                  <a:gd name="connsiteY4" fmla="*/ 8533 h 13317"/>
                  <a:gd name="connsiteX0" fmla="*/ 0 w 10438"/>
                  <a:gd name="connsiteY0" fmla="*/ 5470 h 13687"/>
                  <a:gd name="connsiteX1" fmla="*/ 1680 w 10438"/>
                  <a:gd name="connsiteY1" fmla="*/ 1312 h 13687"/>
                  <a:gd name="connsiteX2" fmla="*/ 3820 w 10438"/>
                  <a:gd name="connsiteY2" fmla="*/ 806 h 13687"/>
                  <a:gd name="connsiteX3" fmla="*/ 8185 w 10438"/>
                  <a:gd name="connsiteY3" fmla="*/ 13677 h 13687"/>
                  <a:gd name="connsiteX4" fmla="*/ 10438 w 10438"/>
                  <a:gd name="connsiteY4" fmla="*/ 8533 h 13687"/>
                  <a:gd name="connsiteX0" fmla="*/ 0 w 10445"/>
                  <a:gd name="connsiteY0" fmla="*/ 5470 h 13687"/>
                  <a:gd name="connsiteX1" fmla="*/ 1680 w 10445"/>
                  <a:gd name="connsiteY1" fmla="*/ 1312 h 13687"/>
                  <a:gd name="connsiteX2" fmla="*/ 3820 w 10445"/>
                  <a:gd name="connsiteY2" fmla="*/ 806 h 13687"/>
                  <a:gd name="connsiteX3" fmla="*/ 8185 w 10445"/>
                  <a:gd name="connsiteY3" fmla="*/ 13677 h 13687"/>
                  <a:gd name="connsiteX4" fmla="*/ 10445 w 10445"/>
                  <a:gd name="connsiteY4" fmla="*/ 9019 h 13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5" h="13687">
                    <a:moveTo>
                      <a:pt x="0" y="5470"/>
                    </a:moveTo>
                    <a:cubicBezTo>
                      <a:pt x="512" y="2885"/>
                      <a:pt x="1043" y="2089"/>
                      <a:pt x="1680" y="1312"/>
                    </a:cubicBezTo>
                    <a:cubicBezTo>
                      <a:pt x="2317" y="535"/>
                      <a:pt x="3053" y="-914"/>
                      <a:pt x="3820" y="806"/>
                    </a:cubicBezTo>
                    <a:cubicBezTo>
                      <a:pt x="4587" y="2525"/>
                      <a:pt x="7187" y="14084"/>
                      <a:pt x="8185" y="13677"/>
                    </a:cubicBezTo>
                    <a:cubicBezTo>
                      <a:pt x="9441" y="13143"/>
                      <a:pt x="9818" y="11400"/>
                      <a:pt x="10445" y="9019"/>
                    </a:cubicBezTo>
                  </a:path>
                </a:pathLst>
              </a:custGeom>
              <a:noFill/>
              <a:ln w="10795" cap="flat" cmpd="sng" algn="ctr">
                <a:gradFill>
                  <a:gsLst>
                    <a:gs pos="9000">
                      <a:schemeClr val="accent2">
                        <a:lumMod val="60000"/>
                        <a:lumOff val="40000"/>
                      </a:schemeClr>
                    </a:gs>
                    <a:gs pos="97000">
                      <a:schemeClr val="accent2">
                        <a:lumMod val="60000"/>
                        <a:lumOff val="40000"/>
                      </a:schemeClr>
                    </a:gs>
                    <a:gs pos="59000">
                      <a:schemeClr val="accent1">
                        <a:lumMod val="75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40" name="Freeform 12"/>
              <p:cNvSpPr>
                <a:spLocks/>
              </p:cNvSpPr>
              <p:nvPr/>
            </p:nvSpPr>
            <p:spPr bwMode="auto">
              <a:xfrm rot="21435692">
                <a:off x="-17539" y="150174"/>
                <a:ext cx="9132738" cy="645309"/>
              </a:xfrm>
              <a:custGeom>
                <a:avLst>
                  <a:gd name="A1" fmla="val 0"/>
                  <a:gd name="A2" fmla="val 0"/>
                  <a:gd name="A3" fmla="val 0"/>
                  <a:gd name="A4" fmla="val 0"/>
                  <a:gd name="A5" fmla="val 0"/>
                  <a:gd name="A6" fmla="val 0"/>
                  <a:gd name="A7" fmla="val 0"/>
                  <a:gd name="A8" fmla="val 0"/>
                </a:avLst>
                <a:gdLst>
                  <a:gd name="connsiteX0" fmla="*/ 0 w 10000"/>
                  <a:gd name="connsiteY0" fmla="*/ 8571 h 9570"/>
                  <a:gd name="connsiteX1" fmla="*/ 2826 w 10000"/>
                  <a:gd name="connsiteY1" fmla="*/ 711 h 9570"/>
                  <a:gd name="connsiteX2" fmla="*/ 7149 w 10000"/>
                  <a:gd name="connsiteY2" fmla="*/ 9555 h 9570"/>
                  <a:gd name="connsiteX3" fmla="*/ 10000 w 10000"/>
                  <a:gd name="connsiteY3" fmla="*/ 0 h 9570"/>
                  <a:gd name="connsiteX0" fmla="*/ 0 w 9998"/>
                  <a:gd name="connsiteY0" fmla="*/ 1202 h 10050"/>
                  <a:gd name="connsiteX1" fmla="*/ 2824 w 9998"/>
                  <a:gd name="connsiteY1" fmla="*/ 791 h 10050"/>
                  <a:gd name="connsiteX2" fmla="*/ 7147 w 9998"/>
                  <a:gd name="connsiteY2" fmla="*/ 10032 h 10050"/>
                  <a:gd name="connsiteX3" fmla="*/ 9998 w 9998"/>
                  <a:gd name="connsiteY3" fmla="*/ 48 h 10050"/>
                  <a:gd name="connsiteX0" fmla="*/ 0 w 10000"/>
                  <a:gd name="connsiteY0" fmla="*/ 1955 h 10757"/>
                  <a:gd name="connsiteX1" fmla="*/ 2838 w 10000"/>
                  <a:gd name="connsiteY1" fmla="*/ 544 h 10757"/>
                  <a:gd name="connsiteX2" fmla="*/ 7148 w 10000"/>
                  <a:gd name="connsiteY2" fmla="*/ 10741 h 10757"/>
                  <a:gd name="connsiteX3" fmla="*/ 10000 w 10000"/>
                  <a:gd name="connsiteY3" fmla="*/ 807 h 10757"/>
                  <a:gd name="connsiteX0" fmla="*/ 0 w 10000"/>
                  <a:gd name="connsiteY0" fmla="*/ 1753 h 7690"/>
                  <a:gd name="connsiteX1" fmla="*/ 2838 w 10000"/>
                  <a:gd name="connsiteY1" fmla="*/ 342 h 7690"/>
                  <a:gd name="connsiteX2" fmla="*/ 7146 w 10000"/>
                  <a:gd name="connsiteY2" fmla="*/ 7668 h 7690"/>
                  <a:gd name="connsiteX3" fmla="*/ 10000 w 10000"/>
                  <a:gd name="connsiteY3" fmla="*/ 605 h 7690"/>
                  <a:gd name="connsiteX0" fmla="*/ 0 w 10000"/>
                  <a:gd name="connsiteY0" fmla="*/ 2536 h 13900"/>
                  <a:gd name="connsiteX1" fmla="*/ 2838 w 10000"/>
                  <a:gd name="connsiteY1" fmla="*/ 701 h 13900"/>
                  <a:gd name="connsiteX2" fmla="*/ 7283 w 10000"/>
                  <a:gd name="connsiteY2" fmla="*/ 13878 h 13900"/>
                  <a:gd name="connsiteX3" fmla="*/ 10000 w 10000"/>
                  <a:gd name="connsiteY3" fmla="*/ 1043 h 13900"/>
                  <a:gd name="connsiteX0" fmla="*/ 0 w 9982"/>
                  <a:gd name="connsiteY0" fmla="*/ 2828 h 14192"/>
                  <a:gd name="connsiteX1" fmla="*/ 2838 w 9982"/>
                  <a:gd name="connsiteY1" fmla="*/ 993 h 14192"/>
                  <a:gd name="connsiteX2" fmla="*/ 7283 w 9982"/>
                  <a:gd name="connsiteY2" fmla="*/ 14170 h 14192"/>
                  <a:gd name="connsiteX3" fmla="*/ 9982 w 9982"/>
                  <a:gd name="connsiteY3" fmla="*/ 0 h 14192"/>
                  <a:gd name="connsiteX0" fmla="*/ 0 w 10001"/>
                  <a:gd name="connsiteY0" fmla="*/ 366 h 11568"/>
                  <a:gd name="connsiteX1" fmla="*/ 2844 w 10001"/>
                  <a:gd name="connsiteY1" fmla="*/ 2268 h 11568"/>
                  <a:gd name="connsiteX2" fmla="*/ 7297 w 10001"/>
                  <a:gd name="connsiteY2" fmla="*/ 11552 h 11568"/>
                  <a:gd name="connsiteX3" fmla="*/ 10001 w 10001"/>
                  <a:gd name="connsiteY3" fmla="*/ 1568 h 11568"/>
                  <a:gd name="connsiteX0" fmla="*/ 0 w 10001"/>
                  <a:gd name="connsiteY0" fmla="*/ 889 h 12091"/>
                  <a:gd name="connsiteX1" fmla="*/ 1248 w 10001"/>
                  <a:gd name="connsiteY1" fmla="*/ 54 h 12091"/>
                  <a:gd name="connsiteX2" fmla="*/ 2844 w 10001"/>
                  <a:gd name="connsiteY2" fmla="*/ 2791 h 12091"/>
                  <a:gd name="connsiteX3" fmla="*/ 7297 w 10001"/>
                  <a:gd name="connsiteY3" fmla="*/ 12075 h 12091"/>
                  <a:gd name="connsiteX4" fmla="*/ 10001 w 10001"/>
                  <a:gd name="connsiteY4" fmla="*/ 2091 h 12091"/>
                  <a:gd name="connsiteX0" fmla="*/ 0 w 10001"/>
                  <a:gd name="connsiteY0" fmla="*/ 926 h 12126"/>
                  <a:gd name="connsiteX1" fmla="*/ 1248 w 10001"/>
                  <a:gd name="connsiteY1" fmla="*/ 91 h 12126"/>
                  <a:gd name="connsiteX2" fmla="*/ 2558 w 10001"/>
                  <a:gd name="connsiteY2" fmla="*/ 1175 h 12126"/>
                  <a:gd name="connsiteX3" fmla="*/ 7297 w 10001"/>
                  <a:gd name="connsiteY3" fmla="*/ 12112 h 12126"/>
                  <a:gd name="connsiteX4" fmla="*/ 10001 w 10001"/>
                  <a:gd name="connsiteY4" fmla="*/ 2128 h 12126"/>
                  <a:gd name="connsiteX0" fmla="*/ 0 w 10001"/>
                  <a:gd name="connsiteY0" fmla="*/ 637 h 11837"/>
                  <a:gd name="connsiteX1" fmla="*/ 2558 w 10001"/>
                  <a:gd name="connsiteY1" fmla="*/ 886 h 11837"/>
                  <a:gd name="connsiteX2" fmla="*/ 7297 w 10001"/>
                  <a:gd name="connsiteY2" fmla="*/ 11823 h 11837"/>
                  <a:gd name="connsiteX3" fmla="*/ 10001 w 10001"/>
                  <a:gd name="connsiteY3" fmla="*/ 1839 h 11837"/>
                  <a:gd name="connsiteX0" fmla="*/ 0 w 9973"/>
                  <a:gd name="connsiteY0" fmla="*/ 637 h 11837"/>
                  <a:gd name="connsiteX1" fmla="*/ 2558 w 9973"/>
                  <a:gd name="connsiteY1" fmla="*/ 886 h 11837"/>
                  <a:gd name="connsiteX2" fmla="*/ 7297 w 9973"/>
                  <a:gd name="connsiteY2" fmla="*/ 11823 h 11837"/>
                  <a:gd name="connsiteX3" fmla="*/ 9973 w 9973"/>
                  <a:gd name="connsiteY3" fmla="*/ 3076 h 11837"/>
                  <a:gd name="connsiteX0" fmla="*/ 0 w 10000"/>
                  <a:gd name="connsiteY0" fmla="*/ 331 h 9793"/>
                  <a:gd name="connsiteX1" fmla="*/ 2573 w 10000"/>
                  <a:gd name="connsiteY1" fmla="*/ 854 h 9793"/>
                  <a:gd name="connsiteX2" fmla="*/ 7317 w 10000"/>
                  <a:gd name="connsiteY2" fmla="*/ 9781 h 9793"/>
                  <a:gd name="connsiteX3" fmla="*/ 10000 w 10000"/>
                  <a:gd name="connsiteY3" fmla="*/ 2392 h 9793"/>
                </a:gdLst>
                <a:ahLst/>
                <a:cxnLst>
                  <a:cxn ang="0">
                    <a:pos x="connsiteX0" y="connsiteY0"/>
                  </a:cxn>
                  <a:cxn ang="0">
                    <a:pos x="connsiteX1" y="connsiteY1"/>
                  </a:cxn>
                  <a:cxn ang="0">
                    <a:pos x="connsiteX2" y="connsiteY2"/>
                  </a:cxn>
                  <a:cxn ang="0">
                    <a:pos x="connsiteX3" y="connsiteY3"/>
                  </a:cxn>
                </a:cxnLst>
                <a:rect l="l" t="t" r="r" b="b"/>
                <a:pathLst>
                  <a:path w="10000" h="9793">
                    <a:moveTo>
                      <a:pt x="0" y="331"/>
                    </a:moveTo>
                    <a:cubicBezTo>
                      <a:pt x="534" y="375"/>
                      <a:pt x="1354" y="-721"/>
                      <a:pt x="2573" y="854"/>
                    </a:cubicBezTo>
                    <a:cubicBezTo>
                      <a:pt x="3584" y="2546"/>
                      <a:pt x="6119" y="10140"/>
                      <a:pt x="7317" y="9781"/>
                    </a:cubicBezTo>
                    <a:cubicBezTo>
                      <a:pt x="8516" y="9423"/>
                      <a:pt x="9404" y="3993"/>
                      <a:pt x="10000" y="2392"/>
                    </a:cubicBezTo>
                  </a:path>
                </a:pathLst>
              </a:custGeom>
              <a:noFill/>
              <a:ln w="9525" cap="flat" cmpd="sng" algn="ctr">
                <a:gradFill>
                  <a:gsLst>
                    <a:gs pos="98000">
                      <a:schemeClr val="accent2">
                        <a:lumMod val="50000"/>
                      </a:schemeClr>
                    </a:gs>
                    <a:gs pos="10000">
                      <a:schemeClr val="accent2">
                        <a:lumMod val="75000"/>
                      </a:schemeClr>
                    </a:gs>
                    <a:gs pos="50000">
                      <a:schemeClr val="accent3">
                        <a:lumMod val="60000"/>
                        <a:lumOff val="40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grpSp>
      </p:grpSp>
      <p:sp>
        <p:nvSpPr>
          <p:cNvPr id="17" name="Rectangle 18"/>
          <p:cNvSpPr>
            <a:spLocks noChangeArrowheads="1"/>
          </p:cNvSpPr>
          <p:nvPr/>
        </p:nvSpPr>
        <p:spPr bwMode="auto">
          <a:xfrm>
            <a:off x="5664200" y="3190875"/>
            <a:ext cx="12192000" cy="369332"/>
          </a:xfrm>
          <a:prstGeom prst="rect">
            <a:avLst/>
          </a:prstGeom>
          <a:noFill/>
          <a:ln w="9525">
            <a:noFill/>
            <a:miter lim="800000"/>
            <a:headEnd/>
            <a:tailEnd/>
          </a:ln>
        </p:spPr>
        <p:txBody>
          <a:bodyPr>
            <a:spAutoFit/>
          </a:bodyPr>
          <a:lstStyle/>
          <a:p>
            <a:endParaRPr lang="de-DE" sz="1800"/>
          </a:p>
        </p:txBody>
      </p:sp>
      <p:sp>
        <p:nvSpPr>
          <p:cNvPr id="28" name="Rectangle 10"/>
          <p:cNvSpPr>
            <a:spLocks noChangeArrowheads="1"/>
          </p:cNvSpPr>
          <p:nvPr/>
        </p:nvSpPr>
        <p:spPr bwMode="auto">
          <a:xfrm>
            <a:off x="4271434" y="6477000"/>
            <a:ext cx="4161367" cy="355600"/>
          </a:xfrm>
          <a:prstGeom prst="rect">
            <a:avLst/>
          </a:prstGeom>
          <a:noFill/>
          <a:ln w="9525">
            <a:noFill/>
            <a:miter lim="800000"/>
            <a:headEnd/>
            <a:tailEnd/>
          </a:ln>
        </p:spPr>
        <p:txBody>
          <a:bodyPr wrap="none" anchor="ctr"/>
          <a:lstStyle/>
          <a:p>
            <a:pPr algn="l">
              <a:spcBef>
                <a:spcPct val="0"/>
              </a:spcBef>
              <a:tabLst>
                <a:tab pos="11906250" algn="r"/>
              </a:tabLst>
            </a:pPr>
            <a:endParaRPr lang="de-DE" sz="1600">
              <a:latin typeface="Arial" charset="0"/>
            </a:endParaRPr>
          </a:p>
        </p:txBody>
      </p:sp>
      <p:sp>
        <p:nvSpPr>
          <p:cNvPr id="31" name="Rectangle 36"/>
          <p:cNvSpPr>
            <a:spLocks noChangeArrowheads="1"/>
          </p:cNvSpPr>
          <p:nvPr/>
        </p:nvSpPr>
        <p:spPr bwMode="auto">
          <a:xfrm>
            <a:off x="-57352" y="6654800"/>
            <a:ext cx="4536479" cy="228866"/>
          </a:xfrm>
          <a:prstGeom prst="rect">
            <a:avLst/>
          </a:prstGeom>
          <a:noFill/>
          <a:ln w="9525">
            <a:noFill/>
            <a:miter lim="800000"/>
            <a:headEnd/>
            <a:tailEnd/>
          </a:ln>
        </p:spPr>
        <p:txBody>
          <a:bodyPr wrap="none" anchor="ctr"/>
          <a:lstStyle/>
          <a:p>
            <a:pPr algn="l">
              <a:spcBef>
                <a:spcPct val="0"/>
              </a:spcBef>
            </a:pPr>
            <a:r>
              <a:rPr lang="de-DE" sz="1000" i="1" dirty="0">
                <a:solidFill>
                  <a:schemeClr val="tx1">
                    <a:lumMod val="65000"/>
                    <a:lumOff val="35000"/>
                  </a:schemeClr>
                </a:solidFill>
                <a:latin typeface="Arial" charset="0"/>
              </a:rPr>
              <a:t>Stefan Heimann</a:t>
            </a:r>
          </a:p>
        </p:txBody>
      </p:sp>
      <p:grpSp>
        <p:nvGrpSpPr>
          <p:cNvPr id="5" name="Gruppieren 4"/>
          <p:cNvGrpSpPr/>
          <p:nvPr/>
        </p:nvGrpSpPr>
        <p:grpSpPr>
          <a:xfrm>
            <a:off x="11781349" y="6414715"/>
            <a:ext cx="311967" cy="170957"/>
            <a:chOff x="34699" y="6339571"/>
            <a:chExt cx="233975" cy="170957"/>
          </a:xfrm>
        </p:grpSpPr>
        <p:sp>
          <p:nvSpPr>
            <p:cNvPr id="32" name="Line 44"/>
            <p:cNvSpPr>
              <a:spLocks noChangeShapeType="1"/>
            </p:cNvSpPr>
            <p:nvPr userDrawn="1"/>
          </p:nvSpPr>
          <p:spPr bwMode="auto">
            <a:xfrm>
              <a:off x="34699" y="6477000"/>
              <a:ext cx="233975" cy="0"/>
            </a:xfrm>
            <a:prstGeom prst="line">
              <a:avLst/>
            </a:prstGeom>
            <a:noFill/>
            <a:ln w="9525">
              <a:solidFill>
                <a:schemeClr val="accent2">
                  <a:lumMod val="50000"/>
                </a:schemeClr>
              </a:solidFill>
              <a:round/>
              <a:headEnd/>
              <a:tailEnd/>
            </a:ln>
          </p:spPr>
          <p:txBody>
            <a:bodyPr/>
            <a:lstStyle/>
            <a:p>
              <a:endParaRPr lang="de-DE" sz="1800"/>
            </a:p>
          </p:txBody>
        </p:sp>
        <p:sp>
          <p:nvSpPr>
            <p:cNvPr id="33" name="Line 45"/>
            <p:cNvSpPr>
              <a:spLocks noChangeShapeType="1"/>
            </p:cNvSpPr>
            <p:nvPr userDrawn="1"/>
          </p:nvSpPr>
          <p:spPr bwMode="auto">
            <a:xfrm>
              <a:off x="93192" y="6510528"/>
              <a:ext cx="116988" cy="0"/>
            </a:xfrm>
            <a:prstGeom prst="line">
              <a:avLst/>
            </a:prstGeom>
            <a:noFill/>
            <a:ln w="9525">
              <a:solidFill>
                <a:schemeClr val="accent2">
                  <a:lumMod val="75000"/>
                </a:schemeClr>
              </a:solidFill>
              <a:round/>
              <a:headEnd/>
              <a:tailEnd/>
            </a:ln>
          </p:spPr>
          <p:txBody>
            <a:bodyPr/>
            <a:lstStyle/>
            <a:p>
              <a:endParaRPr lang="de-DE" sz="1800"/>
            </a:p>
          </p:txBody>
        </p:sp>
        <p:sp>
          <p:nvSpPr>
            <p:cNvPr id="34" name="AutoShape 43"/>
            <p:cNvSpPr>
              <a:spLocks noChangeArrowheads="1"/>
            </p:cNvSpPr>
            <p:nvPr userDrawn="1"/>
          </p:nvSpPr>
          <p:spPr bwMode="auto">
            <a:xfrm flipV="1">
              <a:off x="58738" y="6339571"/>
              <a:ext cx="184295" cy="100013"/>
            </a:xfrm>
            <a:prstGeom prst="triangle">
              <a:avLst>
                <a:gd name="adj" fmla="val 50000"/>
              </a:avLst>
            </a:prstGeom>
            <a:solidFill>
              <a:schemeClr val="accent3">
                <a:lumMod val="20000"/>
                <a:lumOff val="80000"/>
              </a:schemeClr>
            </a:solidFill>
            <a:ln w="9525" algn="ctr">
              <a:solidFill>
                <a:schemeClr val="tx1"/>
              </a:solidFill>
              <a:miter lim="800000"/>
              <a:headEnd/>
              <a:tailEnd/>
            </a:ln>
          </p:spPr>
          <p:txBody>
            <a:bodyPr wrap="none" anchor="ctr"/>
            <a:lstStyle/>
            <a:p>
              <a:endParaRPr lang="de-DE" sz="1800"/>
            </a:p>
          </p:txBody>
        </p:sp>
      </p:grpSp>
      <p:sp>
        <p:nvSpPr>
          <p:cNvPr id="16" name="Rectangle 36"/>
          <p:cNvSpPr>
            <a:spLocks noChangeArrowheads="1"/>
          </p:cNvSpPr>
          <p:nvPr userDrawn="1"/>
        </p:nvSpPr>
        <p:spPr bwMode="auto">
          <a:xfrm>
            <a:off x="4470400" y="6654801"/>
            <a:ext cx="4536479" cy="190499"/>
          </a:xfrm>
          <a:prstGeom prst="rect">
            <a:avLst/>
          </a:prstGeom>
          <a:noFill/>
          <a:ln w="9525">
            <a:noFill/>
            <a:miter lim="800000"/>
            <a:headEnd/>
            <a:tailEnd/>
          </a:ln>
        </p:spPr>
        <p:txBody>
          <a:bodyPr wrap="none" anchor="ctr"/>
          <a:lstStyle/>
          <a:p>
            <a:pPr algn="ctr">
              <a:spcBef>
                <a:spcPct val="0"/>
              </a:spcBef>
            </a:pPr>
            <a:r>
              <a:rPr lang="de-DE" sz="1000" i="1" dirty="0">
                <a:solidFill>
                  <a:schemeClr val="tx1">
                    <a:lumMod val="65000"/>
                    <a:lumOff val="35000"/>
                  </a:schemeClr>
                </a:solidFill>
                <a:latin typeface="Arial" charset="0"/>
              </a:rPr>
              <a:t>IM 2020 / </a:t>
            </a:r>
            <a:r>
              <a:rPr lang="de-DE" sz="1000" i="1" dirty="0" err="1">
                <a:solidFill>
                  <a:schemeClr val="tx1">
                    <a:lumMod val="65000"/>
                    <a:lumOff val="35000"/>
                  </a:schemeClr>
                </a:solidFill>
                <a:latin typeface="Arial" charset="0"/>
              </a:rPr>
              <a:t>Oughtred</a:t>
            </a:r>
            <a:r>
              <a:rPr lang="de-DE" sz="1000" i="1" dirty="0">
                <a:solidFill>
                  <a:schemeClr val="tx1">
                    <a:lumMod val="65000"/>
                    <a:lumOff val="35000"/>
                  </a:schemeClr>
                </a:solidFill>
                <a:latin typeface="Arial" charset="0"/>
              </a:rPr>
              <a:t> Society</a:t>
            </a:r>
          </a:p>
        </p:txBody>
      </p:sp>
    </p:spTree>
    <p:extLst>
      <p:ext uri="{BB962C8B-B14F-4D97-AF65-F5344CB8AC3E}">
        <p14:creationId xmlns:p14="http://schemas.microsoft.com/office/powerpoint/2010/main" val="3200379302"/>
      </p:ext>
    </p:extLst>
  </p:cSld>
  <p:clrMap bg1="lt1" tx1="dk1" bg2="lt2" tx2="dk2" accent1="accent1" accent2="accent2" accent3="accent3" accent4="accent4" accent5="accent5" accent6="accent6" hlink="hlink" folHlink="folHlink"/>
  <p:sldLayoutIdLst>
    <p:sldLayoutId id="2147483811" r:id="rId1"/>
    <p:sldLayoutId id="2147483812" r:id="rId2"/>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DCE773-EFA9-4FF0-B75B-6D0DB9D8434A}" type="datetimeFigureOut">
              <a:rPr lang="en-US" smtClean="0"/>
              <a:t>9/19/2020</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9F125-F9A8-4B8A-8295-0DC2F0A5D618}" type="slidenum">
              <a:rPr lang="en-US" smtClean="0"/>
              <a:t>‹#›</a:t>
            </a:fld>
            <a:endParaRPr lang="en-US" dirty="0"/>
          </a:p>
        </p:txBody>
      </p:sp>
    </p:spTree>
    <p:extLst>
      <p:ext uri="{BB962C8B-B14F-4D97-AF65-F5344CB8AC3E}">
        <p14:creationId xmlns:p14="http://schemas.microsoft.com/office/powerpoint/2010/main" val="184487244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61A9D0-08FF-7649-982D-ACC25D34F7F1}" type="datetimeFigureOut">
              <a:rPr lang="en-US" smtClean="0"/>
              <a:t>9/19/2020</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876BD4-4A52-1848-BCD9-DCFFC36643AC}" type="slidenum">
              <a:rPr lang="en-US" smtClean="0"/>
              <a:t>‹#›</a:t>
            </a:fld>
            <a:endParaRPr lang="en-US" dirty="0"/>
          </a:p>
        </p:txBody>
      </p:sp>
    </p:spTree>
    <p:extLst>
      <p:ext uri="{BB962C8B-B14F-4D97-AF65-F5344CB8AC3E}">
        <p14:creationId xmlns:p14="http://schemas.microsoft.com/office/powerpoint/2010/main" val="18578523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43" r:id="rId12"/>
    <p:sldLayoutId id="2147483844" r:id="rId13"/>
    <p:sldLayoutId id="2147483845"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F305FE-509C-4BFD-A76F-85173DCB3D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02EB70-4EB0-46F7-9023-BEAB91D8F9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346A9-4AEC-466A-80B3-11FF35E84A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B01B07-43BC-4A7C-8741-84840A20768E}" type="datetimeFigureOut">
              <a:rPr lang="en-US" smtClean="0"/>
              <a:t>9/19/2020</a:t>
            </a:fld>
            <a:endParaRPr lang="en-US" dirty="0"/>
          </a:p>
        </p:txBody>
      </p:sp>
      <p:sp>
        <p:nvSpPr>
          <p:cNvPr id="5" name="Footer Placeholder 4">
            <a:extLst>
              <a:ext uri="{FF2B5EF4-FFF2-40B4-BE49-F238E27FC236}">
                <a16:creationId xmlns:a16="http://schemas.microsoft.com/office/drawing/2014/main" id="{C4102805-4214-457F-9F09-6CCC4A55C3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884BCDF-9AAF-4954-9E7D-E47FF5E507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9B8E92-D38D-48B5-B4A0-533004F51E55}" type="slidenum">
              <a:rPr lang="en-US" smtClean="0"/>
              <a:t>‹#›</a:t>
            </a:fld>
            <a:endParaRPr lang="en-US" dirty="0"/>
          </a:p>
        </p:txBody>
      </p:sp>
    </p:spTree>
    <p:extLst>
      <p:ext uri="{BB962C8B-B14F-4D97-AF65-F5344CB8AC3E}">
        <p14:creationId xmlns:p14="http://schemas.microsoft.com/office/powerpoint/2010/main" val="855041774"/>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476250"/>
            <a:ext cx="10985500" cy="7165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lvl1pPr>
          </a:lstStyle>
          <a:p>
            <a:fld id="{86CB4B4D-7CA3-9044-876B-883B54F8677D}" type="slidenum">
              <a:t>‹#›</a:t>
            </a:fld>
            <a:endParaRPr dirty="0"/>
          </a:p>
        </p:txBody>
      </p:sp>
    </p:spTree>
    <p:extLst>
      <p:ext uri="{BB962C8B-B14F-4D97-AF65-F5344CB8AC3E}">
        <p14:creationId xmlns:p14="http://schemas.microsoft.com/office/powerpoint/2010/main" val="159754267"/>
      </p:ext>
    </p:extLst>
  </p:cSld>
  <p:clrMap bg1="dk1" tx1="lt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rgbClr val="FFFFFF"/>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FFFFFF"/>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E61A9D0-08FF-7649-982D-ACC25D34F7F1}" type="datetimeFigureOut">
              <a:rPr lang="en-US" smtClean="0"/>
              <a:t>9/19/2020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8876BD4-4A52-1848-BCD9-DCFFC36643AC}" type="slidenum">
              <a:rPr lang="en-US" smtClean="0"/>
              <a:t>‹#›</a:t>
            </a:fld>
            <a:endParaRPr lang="en-US" dirty="0"/>
          </a:p>
        </p:txBody>
      </p:sp>
    </p:spTree>
    <p:extLst>
      <p:ext uri="{BB962C8B-B14F-4D97-AF65-F5344CB8AC3E}">
        <p14:creationId xmlns:p14="http://schemas.microsoft.com/office/powerpoint/2010/main" val="4071378203"/>
      </p:ext>
    </p:extLst>
  </p:cSld>
  <p:clrMap bg1="dk1" tx1="lt1" bg2="dk2"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062D5C-8E9C-4D59-B5F0-02BAADFB5B96}" type="datetimeFigureOut">
              <a:rPr lang="es-ES" smtClean="0"/>
              <a:t>19/09/2020</a:t>
            </a:fld>
            <a:endParaRPr lang="es-E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6A608C-FC21-4813-8289-29FDC58C5DE9}" type="slidenum">
              <a:rPr lang="es-ES" smtClean="0"/>
              <a:t>‹#›</a:t>
            </a:fld>
            <a:endParaRPr lang="es-ES" dirty="0"/>
          </a:p>
        </p:txBody>
      </p:sp>
    </p:spTree>
    <p:extLst>
      <p:ext uri="{BB962C8B-B14F-4D97-AF65-F5344CB8AC3E}">
        <p14:creationId xmlns:p14="http://schemas.microsoft.com/office/powerpoint/2010/main" val="4287502070"/>
      </p:ext>
    </p:extLst>
  </p:cSld>
  <p:clrMap bg1="dk1" tx1="lt1" bg2="dk2"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en-US" dirty="0"/>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en-US" dirty="0"/>
          </a:p>
        </p:txBody>
      </p:sp>
    </p:spTree>
    <p:extLst>
      <p:ext uri="{BB962C8B-B14F-4D97-AF65-F5344CB8AC3E}">
        <p14:creationId xmlns:p14="http://schemas.microsoft.com/office/powerpoint/2010/main" val="3738699788"/>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hf hdr="0" ftr="0" dt="0"/>
  <p:txStyles>
    <p:titleStyle>
      <a:lvl1pPr algn="ctr" rtl="0" eaLnBrk="0" fontAlgn="base" hangingPunct="0">
        <a:spcBef>
          <a:spcPct val="0"/>
        </a:spcBef>
        <a:spcAft>
          <a:spcPct val="0"/>
        </a:spcAft>
        <a:defRPr sz="28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28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28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28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28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1.jpg"/><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1.jpg"/><Relationship Id="rId1" Type="http://schemas.openxmlformats.org/officeDocument/2006/relationships/slideLayout" Target="../slideLayouts/slideLayout64.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64.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1.jpg"/><Relationship Id="rId1" Type="http://schemas.openxmlformats.org/officeDocument/2006/relationships/slideLayout" Target="../slideLayouts/slideLayout64.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5.png"/><Relationship Id="rId2" Type="http://schemas.openxmlformats.org/officeDocument/2006/relationships/image" Target="../media/image21.jpg"/><Relationship Id="rId1" Type="http://schemas.openxmlformats.org/officeDocument/2006/relationships/slideLayout" Target="../slideLayouts/slideLayout64.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jpg"/><Relationship Id="rId7" Type="http://schemas.openxmlformats.org/officeDocument/2006/relationships/image" Target="../media/image25.png"/><Relationship Id="rId2" Type="http://schemas.openxmlformats.org/officeDocument/2006/relationships/image" Target="../media/image21.jpg"/><Relationship Id="rId1" Type="http://schemas.openxmlformats.org/officeDocument/2006/relationships/slideLayout" Target="../slideLayouts/slideLayout64.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jpg"/><Relationship Id="rId7" Type="http://schemas.openxmlformats.org/officeDocument/2006/relationships/image" Target="../media/image25.png"/><Relationship Id="rId2" Type="http://schemas.openxmlformats.org/officeDocument/2006/relationships/image" Target="../media/image21.jpg"/><Relationship Id="rId1" Type="http://schemas.openxmlformats.org/officeDocument/2006/relationships/slideLayout" Target="../slideLayouts/slideLayout64.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 Id="rId9" Type="http://schemas.openxmlformats.org/officeDocument/2006/relationships/image" Target="../media/image27.jpe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jpg"/><Relationship Id="rId7" Type="http://schemas.openxmlformats.org/officeDocument/2006/relationships/image" Target="../media/image25.png"/><Relationship Id="rId2" Type="http://schemas.openxmlformats.org/officeDocument/2006/relationships/image" Target="../media/image21.jpg"/><Relationship Id="rId1" Type="http://schemas.openxmlformats.org/officeDocument/2006/relationships/slideLayout" Target="../slideLayouts/slideLayout64.xml"/><Relationship Id="rId6" Type="http://schemas.openxmlformats.org/officeDocument/2006/relationships/image" Target="../media/image24.png"/><Relationship Id="rId5" Type="http://schemas.openxmlformats.org/officeDocument/2006/relationships/image" Target="../media/image23.jpg"/><Relationship Id="rId10" Type="http://schemas.openxmlformats.org/officeDocument/2006/relationships/image" Target="../media/image28.jpeg"/><Relationship Id="rId4" Type="http://schemas.openxmlformats.org/officeDocument/2006/relationships/image" Target="../media/image22.jpg"/><Relationship Id="rId9" Type="http://schemas.openxmlformats.org/officeDocument/2006/relationships/image" Target="../media/image27.jpe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jpg"/><Relationship Id="rId7" Type="http://schemas.openxmlformats.org/officeDocument/2006/relationships/image" Target="../media/image25.png"/><Relationship Id="rId2" Type="http://schemas.openxmlformats.org/officeDocument/2006/relationships/image" Target="../media/image21.jpg"/><Relationship Id="rId1" Type="http://schemas.openxmlformats.org/officeDocument/2006/relationships/slideLayout" Target="../slideLayouts/slideLayout6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g"/><Relationship Id="rId10" Type="http://schemas.openxmlformats.org/officeDocument/2006/relationships/image" Target="../media/image28.jpeg"/><Relationship Id="rId4" Type="http://schemas.openxmlformats.org/officeDocument/2006/relationships/image" Target="../media/image22.jpg"/><Relationship Id="rId9"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1.xml"/><Relationship Id="rId6" Type="http://schemas.openxmlformats.org/officeDocument/2006/relationships/hyperlink" Target="https://www.maa.org/press/periodicals/convergence/about-convergence" TargetMode="External"/><Relationship Id="rId5" Type="http://schemas.openxmlformats.org/officeDocument/2006/relationships/hyperlink" Target="https://americanhistory.si.edu/collections/object-groups/slide-rules"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jp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1.jpg"/><Relationship Id="rId1" Type="http://schemas.openxmlformats.org/officeDocument/2006/relationships/slideLayout" Target="../slideLayouts/slideLayout64.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g"/><Relationship Id="rId10" Type="http://schemas.openxmlformats.org/officeDocument/2006/relationships/image" Target="../media/image28.jpeg"/><Relationship Id="rId4" Type="http://schemas.openxmlformats.org/officeDocument/2006/relationships/image" Target="../media/image22.jpg"/><Relationship Id="rId9" Type="http://schemas.openxmlformats.org/officeDocument/2006/relationships/image" Target="../media/image27.jpeg"/></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5.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94.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xml"/><Relationship Id="rId1" Type="http://schemas.openxmlformats.org/officeDocument/2006/relationships/slideLayout" Target="../slideLayouts/slideLayout104.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25.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31.xml"/><Relationship Id="rId5" Type="http://schemas.openxmlformats.org/officeDocument/2006/relationships/hyperlink" Target="https://www.ssl.berkeley.edu/~marchant" TargetMode="External"/><Relationship Id="rId4" Type="http://schemas.openxmlformats.org/officeDocument/2006/relationships/hyperlink" Target="mailto:will@spaceflightsoftware.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79.jpg"/><Relationship Id="rId2" Type="http://schemas.openxmlformats.org/officeDocument/2006/relationships/image" Target="../media/image74.jpg"/><Relationship Id="rId1" Type="http://schemas.openxmlformats.org/officeDocument/2006/relationships/slideLayout" Target="../slideLayouts/slideLayout38.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4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3" Type="http://schemas.openxmlformats.org/officeDocument/2006/relationships/hyperlink" Target="http://bit.ly/NZ-Hobbies" TargetMode="External"/><Relationship Id="rId2" Type="http://schemas.openxmlformats.org/officeDocument/2006/relationships/image" Target="../media/image88.jpg"/><Relationship Id="rId1" Type="http://schemas.openxmlformats.org/officeDocument/2006/relationships/slideLayout" Target="../slideLayouts/slideLayout21.xml"/><Relationship Id="rId5" Type="http://schemas.openxmlformats.org/officeDocument/2006/relationships/image" Target="../media/image90.jpeg"/><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5.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33.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6C729-C378-4298-B034-40050C88E936}"/>
              </a:ext>
            </a:extLst>
          </p:cNvPr>
          <p:cNvSpPr>
            <a:spLocks noGrp="1"/>
          </p:cNvSpPr>
          <p:nvPr>
            <p:ph type="ctrTitle"/>
          </p:nvPr>
        </p:nvSpPr>
        <p:spPr>
          <a:xfrm>
            <a:off x="1524000" y="2773760"/>
            <a:ext cx="9144000" cy="2387600"/>
          </a:xfrm>
        </p:spPr>
        <p:txBody>
          <a:bodyPr/>
          <a:lstStyle/>
          <a:p>
            <a:pPr algn="ctr">
              <a:lnSpc>
                <a:spcPts val="7900"/>
              </a:lnSpc>
            </a:pPr>
            <a:r>
              <a:rPr lang="en-US" sz="4400" b="1" i="0" dirty="0">
                <a:latin typeface="Arial" panose="020B0604020202020204" pitchFamily="34" charset="0"/>
                <a:cs typeface="Arial" panose="020B0604020202020204" pitchFamily="34" charset="0"/>
              </a:rPr>
              <a:t>Virtual IM2020 Attendee Introductions</a:t>
            </a:r>
            <a:br>
              <a:rPr lang="en-US" dirty="0"/>
            </a:br>
            <a:endParaRPr lang="en-US" dirty="0"/>
          </a:p>
        </p:txBody>
      </p:sp>
      <p:sp>
        <p:nvSpPr>
          <p:cNvPr id="3" name="Subtitle 2">
            <a:extLst>
              <a:ext uri="{FF2B5EF4-FFF2-40B4-BE49-F238E27FC236}">
                <a16:creationId xmlns:a16="http://schemas.microsoft.com/office/drawing/2014/main" id="{5B768B68-A65D-428B-A85D-8DFFC532C62F}"/>
              </a:ext>
            </a:extLst>
          </p:cNvPr>
          <p:cNvSpPr>
            <a:spLocks noGrp="1"/>
          </p:cNvSpPr>
          <p:nvPr>
            <p:ph type="subTitle" idx="1"/>
          </p:nvPr>
        </p:nvSpPr>
        <p:spPr>
          <a:xfrm>
            <a:off x="1401176" y="4843996"/>
            <a:ext cx="9144000" cy="1655762"/>
          </a:xfrm>
        </p:spPr>
        <p:txBody>
          <a:bodyPr vert="horz" lIns="91440" tIns="45720" rIns="91440" bIns="45720" rtlCol="0" anchor="t">
            <a:normAutofit/>
          </a:bodyPr>
          <a:lstStyle/>
          <a:p>
            <a:pPr algn="ctr"/>
            <a:r>
              <a:rPr lang="en-US" sz="2800" i="0" dirty="0">
                <a:latin typeface="Arial"/>
                <a:cs typeface="Arial"/>
              </a:rPr>
              <a:t>Sept 12, </a:t>
            </a:r>
            <a:r>
              <a:rPr lang="en-US" sz="2800" dirty="0">
                <a:latin typeface="Arial"/>
                <a:cs typeface="Arial"/>
              </a:rPr>
              <a:t>2020</a:t>
            </a:r>
            <a:endParaRPr lang="en-US" sz="2800" i="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A3367A2-15DE-4D21-9988-CAB90937D209}"/>
              </a:ext>
            </a:extLst>
          </p:cNvPr>
          <p:cNvSpPr txBox="1"/>
          <p:nvPr/>
        </p:nvSpPr>
        <p:spPr>
          <a:xfrm>
            <a:off x="136474" y="6414451"/>
            <a:ext cx="1191904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entury Gothic" panose="020B0502020202020204"/>
                <a:ea typeface="+mn-ea"/>
                <a:cs typeface="+mn-cs"/>
              </a:rPr>
              <a:t>September 12 – 13, 2020               VIRTUAL  IM2020               “HELD WORLDWIDE FROM THE SAFETY OF HOME</a:t>
            </a: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977213401"/>
      </p:ext>
    </p:extLst>
  </p:cSld>
  <p:clrMapOvr>
    <a:masterClrMapping/>
  </p:clrMapOvr>
  <mc:AlternateContent xmlns:mc="http://schemas.openxmlformats.org/markup-compatibility/2006" xmlns:p14="http://schemas.microsoft.com/office/powerpoint/2010/main">
    <mc:Choice Requires="p14">
      <p:transition spd="slow" p14:dur="3000">
        <p:wipe/>
      </p:transition>
    </mc:Choice>
    <mc:Fallback xmlns="">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CE4074-FF1C-4276-8990-8AA8ED34164A}"/>
              </a:ext>
            </a:extLst>
          </p:cNvPr>
          <p:cNvSpPr txBox="1"/>
          <p:nvPr/>
        </p:nvSpPr>
        <p:spPr>
          <a:xfrm>
            <a:off x="91439" y="143510"/>
            <a:ext cx="9067735" cy="6799297"/>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Bob De Cesaris</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Granite Bay, CA</a:t>
            </a:r>
          </a:p>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14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32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Mathematics, physics, electrical engineering, computer science</a:t>
            </a:r>
          </a:p>
          <a:p>
            <a:pPr marL="342900" marR="0" lvl="0" indent="-342900" algn="l" defTabSz="914400" rtl="0" eaLnBrk="1" fontAlgn="auto" latinLnBrk="0" hangingPunct="1">
              <a:lnSpc>
                <a:spcPts val="32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Three years at MICARL, Tempe AZ (Motorola Integrated Research Labs)</a:t>
            </a:r>
          </a:p>
          <a:p>
            <a:pPr marL="342900" marR="0" lvl="0" indent="-342900" algn="l" defTabSz="914400" rtl="0" eaLnBrk="1" fontAlgn="auto" latinLnBrk="0" hangingPunct="1">
              <a:lnSpc>
                <a:spcPts val="32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Thirty-four years at Intel Corp, Folsom, CA, engineering and management</a:t>
            </a:r>
          </a:p>
          <a:p>
            <a:pPr marL="342900" marR="0" lvl="0" indent="-342900" algn="l" defTabSz="914400" rtl="0" eaLnBrk="1" fontAlgn="auto" latinLnBrk="0" hangingPunct="1">
              <a:lnSpc>
                <a:spcPts val="32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Director, Product Development and Manufacturing, Chipsets and SOC IP Group</a:t>
            </a:r>
          </a:p>
          <a:p>
            <a:pPr marL="342900" marR="0" lvl="0" indent="-342900" algn="l" defTabSz="914400" rtl="0" eaLnBrk="1" fontAlgn="auto" latinLnBrk="0" hangingPunct="1">
              <a:lnSpc>
                <a:spcPts val="32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Honor of Serving as Oughtred Society president since 2007</a:t>
            </a:r>
          </a:p>
          <a:p>
            <a:pPr marL="342900" marR="0" lvl="0" indent="-342900" algn="l" defTabSz="914400" rtl="0" eaLnBrk="1" fontAlgn="auto" latinLnBrk="0" hangingPunct="1">
              <a:lnSpc>
                <a:spcPts val="15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32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Collect: Early or Unusual Slide Rules, Mechanical Calculators, Early Math and Science Books, 15</a:t>
            </a:r>
            <a:r>
              <a:rPr kumimoji="0" lang="en-US" sz="28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a:t>
            </a:r>
            <a:r>
              <a:rPr kumimoji="0" lang="en-US" sz="28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Century Maps……</a:t>
            </a:r>
          </a:p>
        </p:txBody>
      </p:sp>
      <p:pic>
        <p:nvPicPr>
          <p:cNvPr id="6" name="Picture 5" descr="A person smiling for the camera&#10;&#10;Description automatically generated">
            <a:extLst>
              <a:ext uri="{FF2B5EF4-FFF2-40B4-BE49-F238E27FC236}">
                <a16:creationId xmlns:a16="http://schemas.microsoft.com/office/drawing/2014/main" id="{7D018FB2-5D9B-4D0E-87AE-9D672C352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9174" y="297180"/>
            <a:ext cx="2618327" cy="4236720"/>
          </a:xfrm>
          <a:prstGeom prst="rect">
            <a:avLst/>
          </a:prstGeom>
        </p:spPr>
      </p:pic>
    </p:spTree>
    <p:extLst>
      <p:ext uri="{BB962C8B-B14F-4D97-AF65-F5344CB8AC3E}">
        <p14:creationId xmlns:p14="http://schemas.microsoft.com/office/powerpoint/2010/main" val="1048376052"/>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CE4074-FF1C-4276-8990-8AA8ED34164A}"/>
              </a:ext>
            </a:extLst>
          </p:cNvPr>
          <p:cNvSpPr txBox="1"/>
          <p:nvPr/>
        </p:nvSpPr>
        <p:spPr>
          <a:xfrm>
            <a:off x="91439" y="200660"/>
            <a:ext cx="9528811" cy="3552576"/>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Bob De Cesaris</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Granite Bay, CA</a:t>
            </a:r>
          </a:p>
          <a:p>
            <a:pPr marL="0" marR="0" lvl="0" indent="0" algn="l" defTabSz="914400" rtl="0" eaLnBrk="1" fontAlgn="auto" latinLnBrk="0" hangingPunct="1">
              <a:lnSpc>
                <a:spcPts val="26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Mathematics, physics, electrical engineering, computer science</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Three years at MICARL, Tempe AZ (Motorola Integrated Research Labs)</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Thirty-three years at Intel Corp, Folsom, CA, engineering and management</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Director, Product Development and Manufacturing, Chipsets and SOC IP Group</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Collect: Early or Unusual Slide Rules, Mechanical Calculators, Early Math and Science Books, 15</a:t>
            </a:r>
            <a:r>
              <a:rPr kumimoji="0" lang="en-US" sz="19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a:t>
            </a:r>
            <a:r>
              <a:rPr kumimoji="0" lang="en-US" sz="19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Century Maps, </a:t>
            </a:r>
          </a:p>
        </p:txBody>
      </p:sp>
      <p:pic>
        <p:nvPicPr>
          <p:cNvPr id="4" name="Picture 3" descr="A picture containing music&#10;&#10;Description automatically generated">
            <a:extLst>
              <a:ext uri="{FF2B5EF4-FFF2-40B4-BE49-F238E27FC236}">
                <a16:creationId xmlns:a16="http://schemas.microsoft.com/office/drawing/2014/main" id="{7D56C4A6-DA97-40CA-9F91-51434D431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20" y="1214651"/>
            <a:ext cx="8332842" cy="5446971"/>
          </a:xfrm>
          <a:prstGeom prst="rect">
            <a:avLst/>
          </a:prstGeom>
        </p:spPr>
      </p:pic>
      <p:pic>
        <p:nvPicPr>
          <p:cNvPr id="6" name="Picture 5" descr="A person smiling for the camera&#10;&#10;Description automatically generated">
            <a:extLst>
              <a:ext uri="{FF2B5EF4-FFF2-40B4-BE49-F238E27FC236}">
                <a16:creationId xmlns:a16="http://schemas.microsoft.com/office/drawing/2014/main" id="{7D018FB2-5D9B-4D0E-87AE-9D672C352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821" y="182880"/>
            <a:ext cx="2454430" cy="3971518"/>
          </a:xfrm>
          <a:prstGeom prst="rect">
            <a:avLst/>
          </a:prstGeom>
        </p:spPr>
      </p:pic>
    </p:spTree>
    <p:extLst>
      <p:ext uri="{BB962C8B-B14F-4D97-AF65-F5344CB8AC3E}">
        <p14:creationId xmlns:p14="http://schemas.microsoft.com/office/powerpoint/2010/main" val="4288569448"/>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CE4074-FF1C-4276-8990-8AA8ED34164A}"/>
              </a:ext>
            </a:extLst>
          </p:cNvPr>
          <p:cNvSpPr txBox="1"/>
          <p:nvPr/>
        </p:nvSpPr>
        <p:spPr>
          <a:xfrm>
            <a:off x="91439" y="200660"/>
            <a:ext cx="9528811" cy="3552576"/>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Bob De Cesaris</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Granite Bay, CA</a:t>
            </a:r>
          </a:p>
          <a:p>
            <a:pPr marL="0" marR="0" lvl="0" indent="0" algn="l" defTabSz="914400" rtl="0" eaLnBrk="1" fontAlgn="auto" latinLnBrk="0" hangingPunct="1">
              <a:lnSpc>
                <a:spcPts val="26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Mathematics, physics, electrical engineering, computer science</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Three years at MICARL,Tempe AZ (Motorola Integrated Research Labs)</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Thirty-three years at Intel Corp, Folsom, CA, engineering and management</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Director, Product Development and Manufacturing, Chipsets and SOC IP Group</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Collect: Early or Unusual Slide Rules, Mechanical Calculators, Early Math and Science Books, 15</a:t>
            </a:r>
            <a:r>
              <a:rPr kumimoji="0" lang="en-US" sz="19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a:t>
            </a:r>
            <a:r>
              <a:rPr kumimoji="0" lang="en-US" sz="19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Century Maps, </a:t>
            </a:r>
          </a:p>
        </p:txBody>
      </p:sp>
      <p:pic>
        <p:nvPicPr>
          <p:cNvPr id="4" name="Picture 3" descr="A picture containing music&#10;&#10;Description automatically generated">
            <a:extLst>
              <a:ext uri="{FF2B5EF4-FFF2-40B4-BE49-F238E27FC236}">
                <a16:creationId xmlns:a16="http://schemas.microsoft.com/office/drawing/2014/main" id="{7D56C4A6-DA97-40CA-9F91-51434D431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46" y="3829050"/>
            <a:ext cx="4333301" cy="2832571"/>
          </a:xfrm>
          <a:prstGeom prst="rect">
            <a:avLst/>
          </a:prstGeom>
        </p:spPr>
      </p:pic>
      <p:pic>
        <p:nvPicPr>
          <p:cNvPr id="6" name="Picture 5" descr="A person smiling for the camera&#10;&#10;Description automatically generated">
            <a:extLst>
              <a:ext uri="{FF2B5EF4-FFF2-40B4-BE49-F238E27FC236}">
                <a16:creationId xmlns:a16="http://schemas.microsoft.com/office/drawing/2014/main" id="{7D018FB2-5D9B-4D0E-87AE-9D672C352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821" y="182880"/>
            <a:ext cx="2454430" cy="3971518"/>
          </a:xfrm>
          <a:prstGeom prst="rect">
            <a:avLst/>
          </a:prstGeom>
        </p:spPr>
      </p:pic>
      <p:pic>
        <p:nvPicPr>
          <p:cNvPr id="7" name="Picture 6" descr="A picture containing sitting, table, knife, piece&#10;&#10;Description automatically generated">
            <a:extLst>
              <a:ext uri="{FF2B5EF4-FFF2-40B4-BE49-F238E27FC236}">
                <a16:creationId xmlns:a16="http://schemas.microsoft.com/office/drawing/2014/main" id="{5BFF0F32-5D2C-4001-A1D1-307BE16557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5469" y="203881"/>
            <a:ext cx="6893351" cy="6325508"/>
          </a:xfrm>
          <a:prstGeom prst="rect">
            <a:avLst/>
          </a:prstGeom>
        </p:spPr>
      </p:pic>
    </p:spTree>
    <p:extLst>
      <p:ext uri="{BB962C8B-B14F-4D97-AF65-F5344CB8AC3E}">
        <p14:creationId xmlns:p14="http://schemas.microsoft.com/office/powerpoint/2010/main" val="265760190"/>
      </p:ext>
    </p:extLst>
  </p:cSld>
  <p:clrMapOvr>
    <a:masterClrMapping/>
  </p:clrMapOvr>
  <p:transition spd="slow">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CE4074-FF1C-4276-8990-8AA8ED34164A}"/>
              </a:ext>
            </a:extLst>
          </p:cNvPr>
          <p:cNvSpPr txBox="1"/>
          <p:nvPr/>
        </p:nvSpPr>
        <p:spPr>
          <a:xfrm>
            <a:off x="91439" y="200660"/>
            <a:ext cx="9528811" cy="3552576"/>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Bob De Cesaris</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Granite Bay, CA</a:t>
            </a:r>
          </a:p>
          <a:p>
            <a:pPr marL="0" marR="0" lvl="0" indent="0" algn="l" defTabSz="914400" rtl="0" eaLnBrk="1" fontAlgn="auto" latinLnBrk="0" hangingPunct="1">
              <a:lnSpc>
                <a:spcPts val="26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Mathematics, physics, electrical engineering, computer science</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Three years at MICARL, Tempe AZ (Motorola Integrated Research Labs)</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Thirty-three years at Intel Corp, Folsom, CA, engineering and management</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Director, Product Development and Manufacturing, Chipsets and SOC IP Group</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Collect: Early or Unusual Slide Rules, Mechanical Calculators, Early Math and Science Books, 15</a:t>
            </a:r>
            <a:r>
              <a:rPr kumimoji="0" lang="en-US" sz="19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a:t>
            </a:r>
            <a:r>
              <a:rPr kumimoji="0" lang="en-US" sz="19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Century Maps, </a:t>
            </a:r>
          </a:p>
        </p:txBody>
      </p:sp>
      <p:pic>
        <p:nvPicPr>
          <p:cNvPr id="4" name="Picture 3" descr="A picture containing music&#10;&#10;Description automatically generated">
            <a:extLst>
              <a:ext uri="{FF2B5EF4-FFF2-40B4-BE49-F238E27FC236}">
                <a16:creationId xmlns:a16="http://schemas.microsoft.com/office/drawing/2014/main" id="{7D56C4A6-DA97-40CA-9F91-51434D431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46" y="3829050"/>
            <a:ext cx="4333301" cy="2832571"/>
          </a:xfrm>
          <a:prstGeom prst="rect">
            <a:avLst/>
          </a:prstGeom>
        </p:spPr>
      </p:pic>
      <p:pic>
        <p:nvPicPr>
          <p:cNvPr id="7" name="Picture 6" descr="A picture containing sitting, table, knife, piece&#10;&#10;Description automatically generated">
            <a:extLst>
              <a:ext uri="{FF2B5EF4-FFF2-40B4-BE49-F238E27FC236}">
                <a16:creationId xmlns:a16="http://schemas.microsoft.com/office/drawing/2014/main" id="{5BFF0F32-5D2C-4001-A1D1-307BE1655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0981" y="2990850"/>
            <a:ext cx="3856193" cy="3538537"/>
          </a:xfrm>
          <a:prstGeom prst="rect">
            <a:avLst/>
          </a:prstGeom>
        </p:spPr>
      </p:pic>
      <p:pic>
        <p:nvPicPr>
          <p:cNvPr id="8" name="Picture 7" descr="A picture containing wooden, indoor, table, suitcase&#10;&#10;Description automatically generated">
            <a:extLst>
              <a:ext uri="{FF2B5EF4-FFF2-40B4-BE49-F238E27FC236}">
                <a16:creationId xmlns:a16="http://schemas.microsoft.com/office/drawing/2014/main" id="{612F4A3B-0195-4861-B756-5E595D203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0982" y="457869"/>
            <a:ext cx="8005012" cy="6088981"/>
          </a:xfrm>
          <a:prstGeom prst="rect">
            <a:avLst/>
          </a:prstGeom>
        </p:spPr>
      </p:pic>
    </p:spTree>
    <p:extLst>
      <p:ext uri="{BB962C8B-B14F-4D97-AF65-F5344CB8AC3E}">
        <p14:creationId xmlns:p14="http://schemas.microsoft.com/office/powerpoint/2010/main" val="1500266558"/>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CE4074-FF1C-4276-8990-8AA8ED34164A}"/>
              </a:ext>
            </a:extLst>
          </p:cNvPr>
          <p:cNvSpPr txBox="1"/>
          <p:nvPr/>
        </p:nvSpPr>
        <p:spPr>
          <a:xfrm>
            <a:off x="91439" y="200660"/>
            <a:ext cx="9528811" cy="3552576"/>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Bob De Cesaris</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Granite Bay, CA</a:t>
            </a:r>
          </a:p>
          <a:p>
            <a:pPr marL="0" marR="0" lvl="0" indent="0" algn="l" defTabSz="914400" rtl="0" eaLnBrk="1" fontAlgn="auto" latinLnBrk="0" hangingPunct="1">
              <a:lnSpc>
                <a:spcPts val="26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Mathematics, physics, electrical engineering, computer science</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Three years at MICARL,Tempe AZ (Motorola Integrated Research Labs)</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Thirty-three years at Intel Corp, Folsom, CA, engineering and management</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Director, Product Development and Manufacturing, Chipsets and SOC IP Group</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Collect: Early or Unusual Slide Rules, Mechanical Calculators, Early Math and Science Books, 15</a:t>
            </a:r>
            <a:r>
              <a:rPr kumimoji="0" lang="en-US" sz="19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a:t>
            </a:r>
            <a:r>
              <a:rPr kumimoji="0" lang="en-US" sz="19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Century Maps, </a:t>
            </a:r>
          </a:p>
        </p:txBody>
      </p:sp>
      <p:pic>
        <p:nvPicPr>
          <p:cNvPr id="4" name="Picture 3" descr="A picture containing music&#10;&#10;Description automatically generated">
            <a:extLst>
              <a:ext uri="{FF2B5EF4-FFF2-40B4-BE49-F238E27FC236}">
                <a16:creationId xmlns:a16="http://schemas.microsoft.com/office/drawing/2014/main" id="{7D56C4A6-DA97-40CA-9F91-51434D431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46" y="3829050"/>
            <a:ext cx="4333301" cy="2832571"/>
          </a:xfrm>
          <a:prstGeom prst="rect">
            <a:avLst/>
          </a:prstGeom>
        </p:spPr>
      </p:pic>
      <p:pic>
        <p:nvPicPr>
          <p:cNvPr id="6" name="Picture 5" descr="A person smiling for the camera&#10;&#10;Description automatically generated">
            <a:extLst>
              <a:ext uri="{FF2B5EF4-FFF2-40B4-BE49-F238E27FC236}">
                <a16:creationId xmlns:a16="http://schemas.microsoft.com/office/drawing/2014/main" id="{7D018FB2-5D9B-4D0E-87AE-9D672C352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821" y="182880"/>
            <a:ext cx="2454430" cy="3971518"/>
          </a:xfrm>
          <a:prstGeom prst="rect">
            <a:avLst/>
          </a:prstGeom>
        </p:spPr>
      </p:pic>
      <p:pic>
        <p:nvPicPr>
          <p:cNvPr id="7" name="Picture 6" descr="A picture containing sitting, table, knife, piece&#10;&#10;Description automatically generated">
            <a:extLst>
              <a:ext uri="{FF2B5EF4-FFF2-40B4-BE49-F238E27FC236}">
                <a16:creationId xmlns:a16="http://schemas.microsoft.com/office/drawing/2014/main" id="{5BFF0F32-5D2C-4001-A1D1-307BE16557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0981" y="2990850"/>
            <a:ext cx="3856193" cy="3538537"/>
          </a:xfrm>
          <a:prstGeom prst="rect">
            <a:avLst/>
          </a:prstGeom>
        </p:spPr>
      </p:pic>
      <p:pic>
        <p:nvPicPr>
          <p:cNvPr id="8" name="Picture 7" descr="A picture containing wooden, indoor, table, suitcase&#10;&#10;Description automatically generated">
            <a:extLst>
              <a:ext uri="{FF2B5EF4-FFF2-40B4-BE49-F238E27FC236}">
                <a16:creationId xmlns:a16="http://schemas.microsoft.com/office/drawing/2014/main" id="{612F4A3B-0195-4861-B756-5E595D2031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0850" y="2572364"/>
            <a:ext cx="5225143" cy="3974485"/>
          </a:xfrm>
          <a:prstGeom prst="rect">
            <a:avLst/>
          </a:prstGeom>
        </p:spPr>
      </p:pic>
      <p:pic>
        <p:nvPicPr>
          <p:cNvPr id="9" name="Picture 8">
            <a:extLst>
              <a:ext uri="{FF2B5EF4-FFF2-40B4-BE49-F238E27FC236}">
                <a16:creationId xmlns:a16="http://schemas.microsoft.com/office/drawing/2014/main" id="{A140B851-2F21-4A52-8D2D-FA2D934E0D73}"/>
              </a:ext>
            </a:extLst>
          </p:cNvPr>
          <p:cNvPicPr>
            <a:picLocks noChangeAspect="1"/>
          </p:cNvPicPr>
          <p:nvPr/>
        </p:nvPicPr>
        <p:blipFill>
          <a:blip r:embed="rId6"/>
          <a:stretch>
            <a:fillRect/>
          </a:stretch>
        </p:blipFill>
        <p:spPr>
          <a:xfrm>
            <a:off x="3543301" y="271463"/>
            <a:ext cx="8502648" cy="6376987"/>
          </a:xfrm>
          <a:prstGeom prst="rect">
            <a:avLst/>
          </a:prstGeom>
        </p:spPr>
      </p:pic>
    </p:spTree>
    <p:extLst>
      <p:ext uri="{BB962C8B-B14F-4D97-AF65-F5344CB8AC3E}">
        <p14:creationId xmlns:p14="http://schemas.microsoft.com/office/powerpoint/2010/main" val="2648845391"/>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CE4074-FF1C-4276-8990-8AA8ED34164A}"/>
              </a:ext>
            </a:extLst>
          </p:cNvPr>
          <p:cNvSpPr txBox="1"/>
          <p:nvPr/>
        </p:nvSpPr>
        <p:spPr>
          <a:xfrm>
            <a:off x="91439" y="200660"/>
            <a:ext cx="9528811" cy="3552576"/>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Bob De Cesaris</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Granite Bay, CA</a:t>
            </a:r>
          </a:p>
          <a:p>
            <a:pPr marL="0" marR="0" lvl="0" indent="0" algn="l" defTabSz="914400" rtl="0" eaLnBrk="1" fontAlgn="auto" latinLnBrk="0" hangingPunct="1">
              <a:lnSpc>
                <a:spcPts val="26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Mathematics, physics, electrical engineering, computer science</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Three years at MICARL,Tempe AZ (Motorola Integrated Research Labs)</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Thirty-three years at Intel Corp, Folsom, CA, engineering and management</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Director, Product Development and Manufacturing, Chipsets and SOC IP Group</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Collect: Early or Unusual Slide Rules, Mechanical Calculators, Early Math and Science Books, 15</a:t>
            </a:r>
            <a:r>
              <a:rPr kumimoji="0" lang="en-US" sz="19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a:t>
            </a:r>
            <a:r>
              <a:rPr kumimoji="0" lang="en-US" sz="19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Century Maps, </a:t>
            </a:r>
          </a:p>
        </p:txBody>
      </p:sp>
      <p:pic>
        <p:nvPicPr>
          <p:cNvPr id="4" name="Picture 3" descr="A picture containing music&#10;&#10;Description automatically generated">
            <a:extLst>
              <a:ext uri="{FF2B5EF4-FFF2-40B4-BE49-F238E27FC236}">
                <a16:creationId xmlns:a16="http://schemas.microsoft.com/office/drawing/2014/main" id="{7D56C4A6-DA97-40CA-9F91-51434D431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46" y="3829050"/>
            <a:ext cx="4333301" cy="2832571"/>
          </a:xfrm>
          <a:prstGeom prst="rect">
            <a:avLst/>
          </a:prstGeom>
        </p:spPr>
      </p:pic>
      <p:pic>
        <p:nvPicPr>
          <p:cNvPr id="6" name="Picture 5" descr="A person smiling for the camera&#10;&#10;Description automatically generated">
            <a:extLst>
              <a:ext uri="{FF2B5EF4-FFF2-40B4-BE49-F238E27FC236}">
                <a16:creationId xmlns:a16="http://schemas.microsoft.com/office/drawing/2014/main" id="{7D018FB2-5D9B-4D0E-87AE-9D672C352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821" y="182880"/>
            <a:ext cx="2454430" cy="3971518"/>
          </a:xfrm>
          <a:prstGeom prst="rect">
            <a:avLst/>
          </a:prstGeom>
        </p:spPr>
      </p:pic>
      <p:pic>
        <p:nvPicPr>
          <p:cNvPr id="7" name="Picture 6" descr="A picture containing sitting, table, knife, piece&#10;&#10;Description automatically generated">
            <a:extLst>
              <a:ext uri="{FF2B5EF4-FFF2-40B4-BE49-F238E27FC236}">
                <a16:creationId xmlns:a16="http://schemas.microsoft.com/office/drawing/2014/main" id="{5BFF0F32-5D2C-4001-A1D1-307BE16557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0981" y="2990850"/>
            <a:ext cx="3856193" cy="3538537"/>
          </a:xfrm>
          <a:prstGeom prst="rect">
            <a:avLst/>
          </a:prstGeom>
        </p:spPr>
      </p:pic>
      <p:pic>
        <p:nvPicPr>
          <p:cNvPr id="8" name="Picture 7" descr="A picture containing wooden, indoor, table, suitcase&#10;&#10;Description automatically generated">
            <a:extLst>
              <a:ext uri="{FF2B5EF4-FFF2-40B4-BE49-F238E27FC236}">
                <a16:creationId xmlns:a16="http://schemas.microsoft.com/office/drawing/2014/main" id="{612F4A3B-0195-4861-B756-5E595D2031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0850" y="2572364"/>
            <a:ext cx="5225143" cy="3974485"/>
          </a:xfrm>
          <a:prstGeom prst="rect">
            <a:avLst/>
          </a:prstGeom>
        </p:spPr>
      </p:pic>
      <p:pic>
        <p:nvPicPr>
          <p:cNvPr id="9" name="Picture 8">
            <a:extLst>
              <a:ext uri="{FF2B5EF4-FFF2-40B4-BE49-F238E27FC236}">
                <a16:creationId xmlns:a16="http://schemas.microsoft.com/office/drawing/2014/main" id="{A140B851-2F21-4A52-8D2D-FA2D934E0D73}"/>
              </a:ext>
            </a:extLst>
          </p:cNvPr>
          <p:cNvPicPr>
            <a:picLocks noChangeAspect="1"/>
          </p:cNvPicPr>
          <p:nvPr/>
        </p:nvPicPr>
        <p:blipFill>
          <a:blip r:embed="rId6"/>
          <a:stretch>
            <a:fillRect/>
          </a:stretch>
        </p:blipFill>
        <p:spPr>
          <a:xfrm>
            <a:off x="3543301" y="271463"/>
            <a:ext cx="8502648" cy="6376987"/>
          </a:xfrm>
          <a:prstGeom prst="rect">
            <a:avLst/>
          </a:prstGeom>
        </p:spPr>
      </p:pic>
      <p:pic>
        <p:nvPicPr>
          <p:cNvPr id="3" name="Picture 2">
            <a:extLst>
              <a:ext uri="{FF2B5EF4-FFF2-40B4-BE49-F238E27FC236}">
                <a16:creationId xmlns:a16="http://schemas.microsoft.com/office/drawing/2014/main" id="{887FA816-4B0F-4AB6-808F-F71062CE99DE}"/>
              </a:ext>
            </a:extLst>
          </p:cNvPr>
          <p:cNvPicPr>
            <a:picLocks noChangeAspect="1"/>
          </p:cNvPicPr>
          <p:nvPr/>
        </p:nvPicPr>
        <p:blipFill>
          <a:blip r:embed="rId7"/>
          <a:stretch>
            <a:fillRect/>
          </a:stretch>
        </p:blipFill>
        <p:spPr>
          <a:xfrm>
            <a:off x="589146" y="1804274"/>
            <a:ext cx="11013708" cy="3358299"/>
          </a:xfrm>
          <a:prstGeom prst="rect">
            <a:avLst/>
          </a:prstGeom>
        </p:spPr>
      </p:pic>
    </p:spTree>
    <p:extLst>
      <p:ext uri="{BB962C8B-B14F-4D97-AF65-F5344CB8AC3E}">
        <p14:creationId xmlns:p14="http://schemas.microsoft.com/office/powerpoint/2010/main" val="241410961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CE4074-FF1C-4276-8990-8AA8ED34164A}"/>
              </a:ext>
            </a:extLst>
          </p:cNvPr>
          <p:cNvSpPr txBox="1"/>
          <p:nvPr/>
        </p:nvSpPr>
        <p:spPr>
          <a:xfrm>
            <a:off x="91439" y="200660"/>
            <a:ext cx="9528811" cy="3552576"/>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Bob De Cesaris</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Granite Bay, CA</a:t>
            </a:r>
          </a:p>
          <a:p>
            <a:pPr marL="0" marR="0" lvl="0" indent="0" algn="l" defTabSz="914400" rtl="0" eaLnBrk="1" fontAlgn="auto" latinLnBrk="0" hangingPunct="1">
              <a:lnSpc>
                <a:spcPts val="26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Mathematics, physics, electrical engineering, computer science</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Three years at MICARL,Tempe AZ (Motorola Integrated Research Labs)</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Thirty-three years at Intel Corp, Folsom, CA, engineering and management</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Director, Product Development and Manufacturing, Chipsets and SOC IP Group</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Collect: Early or Unusual Slide Rules, Mechanical Calculators, Early Math and Science Books, 15</a:t>
            </a:r>
            <a:r>
              <a:rPr kumimoji="0" lang="en-US" sz="19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a:t>
            </a:r>
            <a:r>
              <a:rPr kumimoji="0" lang="en-US" sz="19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Century Maps, </a:t>
            </a:r>
          </a:p>
        </p:txBody>
      </p:sp>
      <p:pic>
        <p:nvPicPr>
          <p:cNvPr id="4" name="Picture 3" descr="A picture containing music&#10;&#10;Description automatically generated">
            <a:extLst>
              <a:ext uri="{FF2B5EF4-FFF2-40B4-BE49-F238E27FC236}">
                <a16:creationId xmlns:a16="http://schemas.microsoft.com/office/drawing/2014/main" id="{7D56C4A6-DA97-40CA-9F91-51434D431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46" y="3829050"/>
            <a:ext cx="4333301" cy="2832571"/>
          </a:xfrm>
          <a:prstGeom prst="rect">
            <a:avLst/>
          </a:prstGeom>
        </p:spPr>
      </p:pic>
      <p:pic>
        <p:nvPicPr>
          <p:cNvPr id="6" name="Picture 5" descr="A person smiling for the camera&#10;&#10;Description automatically generated">
            <a:extLst>
              <a:ext uri="{FF2B5EF4-FFF2-40B4-BE49-F238E27FC236}">
                <a16:creationId xmlns:a16="http://schemas.microsoft.com/office/drawing/2014/main" id="{7D018FB2-5D9B-4D0E-87AE-9D672C352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821" y="182880"/>
            <a:ext cx="2454430" cy="3971518"/>
          </a:xfrm>
          <a:prstGeom prst="rect">
            <a:avLst/>
          </a:prstGeom>
        </p:spPr>
      </p:pic>
      <p:pic>
        <p:nvPicPr>
          <p:cNvPr id="7" name="Picture 6" descr="A picture containing sitting, table, knife, piece&#10;&#10;Description automatically generated">
            <a:extLst>
              <a:ext uri="{FF2B5EF4-FFF2-40B4-BE49-F238E27FC236}">
                <a16:creationId xmlns:a16="http://schemas.microsoft.com/office/drawing/2014/main" id="{5BFF0F32-5D2C-4001-A1D1-307BE16557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0981" y="2990850"/>
            <a:ext cx="3856193" cy="3538537"/>
          </a:xfrm>
          <a:prstGeom prst="rect">
            <a:avLst/>
          </a:prstGeom>
        </p:spPr>
      </p:pic>
      <p:pic>
        <p:nvPicPr>
          <p:cNvPr id="8" name="Picture 7" descr="A picture containing wooden, indoor, table, suitcase&#10;&#10;Description automatically generated">
            <a:extLst>
              <a:ext uri="{FF2B5EF4-FFF2-40B4-BE49-F238E27FC236}">
                <a16:creationId xmlns:a16="http://schemas.microsoft.com/office/drawing/2014/main" id="{612F4A3B-0195-4861-B756-5E595D2031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0850" y="2572364"/>
            <a:ext cx="5225143" cy="3974485"/>
          </a:xfrm>
          <a:prstGeom prst="rect">
            <a:avLst/>
          </a:prstGeom>
        </p:spPr>
      </p:pic>
      <p:pic>
        <p:nvPicPr>
          <p:cNvPr id="9" name="Picture 8">
            <a:extLst>
              <a:ext uri="{FF2B5EF4-FFF2-40B4-BE49-F238E27FC236}">
                <a16:creationId xmlns:a16="http://schemas.microsoft.com/office/drawing/2014/main" id="{A140B851-2F21-4A52-8D2D-FA2D934E0D73}"/>
              </a:ext>
            </a:extLst>
          </p:cNvPr>
          <p:cNvPicPr>
            <a:picLocks noChangeAspect="1"/>
          </p:cNvPicPr>
          <p:nvPr/>
        </p:nvPicPr>
        <p:blipFill>
          <a:blip r:embed="rId6"/>
          <a:stretch>
            <a:fillRect/>
          </a:stretch>
        </p:blipFill>
        <p:spPr>
          <a:xfrm>
            <a:off x="3543301" y="271463"/>
            <a:ext cx="8502648" cy="6376987"/>
          </a:xfrm>
          <a:prstGeom prst="rect">
            <a:avLst/>
          </a:prstGeom>
        </p:spPr>
      </p:pic>
      <p:pic>
        <p:nvPicPr>
          <p:cNvPr id="3" name="Picture 2">
            <a:extLst>
              <a:ext uri="{FF2B5EF4-FFF2-40B4-BE49-F238E27FC236}">
                <a16:creationId xmlns:a16="http://schemas.microsoft.com/office/drawing/2014/main" id="{887FA816-4B0F-4AB6-808F-F71062CE99DE}"/>
              </a:ext>
            </a:extLst>
          </p:cNvPr>
          <p:cNvPicPr>
            <a:picLocks noChangeAspect="1"/>
          </p:cNvPicPr>
          <p:nvPr/>
        </p:nvPicPr>
        <p:blipFill>
          <a:blip r:embed="rId7"/>
          <a:stretch>
            <a:fillRect/>
          </a:stretch>
        </p:blipFill>
        <p:spPr>
          <a:xfrm>
            <a:off x="589146" y="1804274"/>
            <a:ext cx="11013708" cy="3358299"/>
          </a:xfrm>
          <a:prstGeom prst="rect">
            <a:avLst/>
          </a:prstGeom>
        </p:spPr>
      </p:pic>
      <p:pic>
        <p:nvPicPr>
          <p:cNvPr id="5" name="Picture 4">
            <a:extLst>
              <a:ext uri="{FF2B5EF4-FFF2-40B4-BE49-F238E27FC236}">
                <a16:creationId xmlns:a16="http://schemas.microsoft.com/office/drawing/2014/main" id="{7787E447-B678-429C-ACAF-FA709440438C}"/>
              </a:ext>
            </a:extLst>
          </p:cNvPr>
          <p:cNvPicPr>
            <a:picLocks noChangeAspect="1"/>
          </p:cNvPicPr>
          <p:nvPr/>
        </p:nvPicPr>
        <p:blipFill>
          <a:blip r:embed="rId8"/>
          <a:stretch>
            <a:fillRect/>
          </a:stretch>
        </p:blipFill>
        <p:spPr>
          <a:xfrm>
            <a:off x="1485900" y="1082040"/>
            <a:ext cx="10287000" cy="5760720"/>
          </a:xfrm>
          <a:prstGeom prst="rect">
            <a:avLst/>
          </a:prstGeom>
        </p:spPr>
      </p:pic>
    </p:spTree>
    <p:extLst>
      <p:ext uri="{BB962C8B-B14F-4D97-AF65-F5344CB8AC3E}">
        <p14:creationId xmlns:p14="http://schemas.microsoft.com/office/powerpoint/2010/main" val="170719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CE4074-FF1C-4276-8990-8AA8ED34164A}"/>
              </a:ext>
            </a:extLst>
          </p:cNvPr>
          <p:cNvSpPr txBox="1"/>
          <p:nvPr/>
        </p:nvSpPr>
        <p:spPr>
          <a:xfrm>
            <a:off x="91439" y="200660"/>
            <a:ext cx="9528811" cy="3552576"/>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Bob De Cesaris</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Granite Bay, CA</a:t>
            </a:r>
          </a:p>
          <a:p>
            <a:pPr marL="0" marR="0" lvl="0" indent="0" algn="l" defTabSz="914400" rtl="0" eaLnBrk="1" fontAlgn="auto" latinLnBrk="0" hangingPunct="1">
              <a:lnSpc>
                <a:spcPts val="26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Mathematics, physics, electrical engineering, computer science</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Three years at MICARL,Tempe AZ (Motorola Integrated Research Labs)</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Thirty-three years at Intel Corp, Folsom, CA, engineering and management</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Director, Product Development and Manufacturing, Chipsets and SOC IP Group</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Collect: Early or Unusual Slide Rules, Mechanical Calculators, Early Math and Science Books, 15</a:t>
            </a:r>
            <a:r>
              <a:rPr kumimoji="0" lang="en-US" sz="19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a:t>
            </a:r>
            <a:r>
              <a:rPr kumimoji="0" lang="en-US" sz="19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Century Maps, </a:t>
            </a:r>
          </a:p>
        </p:txBody>
      </p:sp>
      <p:pic>
        <p:nvPicPr>
          <p:cNvPr id="4" name="Picture 3" descr="A picture containing music&#10;&#10;Description automatically generated">
            <a:extLst>
              <a:ext uri="{FF2B5EF4-FFF2-40B4-BE49-F238E27FC236}">
                <a16:creationId xmlns:a16="http://schemas.microsoft.com/office/drawing/2014/main" id="{7D56C4A6-DA97-40CA-9F91-51434D431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46" y="3829050"/>
            <a:ext cx="4333301" cy="2832571"/>
          </a:xfrm>
          <a:prstGeom prst="rect">
            <a:avLst/>
          </a:prstGeom>
        </p:spPr>
      </p:pic>
      <p:pic>
        <p:nvPicPr>
          <p:cNvPr id="6" name="Picture 5" descr="A person smiling for the camera&#10;&#10;Description automatically generated">
            <a:extLst>
              <a:ext uri="{FF2B5EF4-FFF2-40B4-BE49-F238E27FC236}">
                <a16:creationId xmlns:a16="http://schemas.microsoft.com/office/drawing/2014/main" id="{7D018FB2-5D9B-4D0E-87AE-9D672C352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821" y="182880"/>
            <a:ext cx="2454430" cy="3971518"/>
          </a:xfrm>
          <a:prstGeom prst="rect">
            <a:avLst/>
          </a:prstGeom>
        </p:spPr>
      </p:pic>
      <p:pic>
        <p:nvPicPr>
          <p:cNvPr id="7" name="Picture 6" descr="A picture containing sitting, table, knife, piece&#10;&#10;Description automatically generated">
            <a:extLst>
              <a:ext uri="{FF2B5EF4-FFF2-40B4-BE49-F238E27FC236}">
                <a16:creationId xmlns:a16="http://schemas.microsoft.com/office/drawing/2014/main" id="{5BFF0F32-5D2C-4001-A1D1-307BE16557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0981" y="2990850"/>
            <a:ext cx="3856193" cy="3538537"/>
          </a:xfrm>
          <a:prstGeom prst="rect">
            <a:avLst/>
          </a:prstGeom>
        </p:spPr>
      </p:pic>
      <p:pic>
        <p:nvPicPr>
          <p:cNvPr id="8" name="Picture 7" descr="A picture containing wooden, indoor, table, suitcase&#10;&#10;Description automatically generated">
            <a:extLst>
              <a:ext uri="{FF2B5EF4-FFF2-40B4-BE49-F238E27FC236}">
                <a16:creationId xmlns:a16="http://schemas.microsoft.com/office/drawing/2014/main" id="{612F4A3B-0195-4861-B756-5E595D2031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0850" y="2572364"/>
            <a:ext cx="5225143" cy="3974485"/>
          </a:xfrm>
          <a:prstGeom prst="rect">
            <a:avLst/>
          </a:prstGeom>
        </p:spPr>
      </p:pic>
      <p:pic>
        <p:nvPicPr>
          <p:cNvPr id="9" name="Picture 8">
            <a:extLst>
              <a:ext uri="{FF2B5EF4-FFF2-40B4-BE49-F238E27FC236}">
                <a16:creationId xmlns:a16="http://schemas.microsoft.com/office/drawing/2014/main" id="{A140B851-2F21-4A52-8D2D-FA2D934E0D73}"/>
              </a:ext>
            </a:extLst>
          </p:cNvPr>
          <p:cNvPicPr>
            <a:picLocks noChangeAspect="1"/>
          </p:cNvPicPr>
          <p:nvPr/>
        </p:nvPicPr>
        <p:blipFill>
          <a:blip r:embed="rId6"/>
          <a:stretch>
            <a:fillRect/>
          </a:stretch>
        </p:blipFill>
        <p:spPr>
          <a:xfrm>
            <a:off x="3543301" y="271463"/>
            <a:ext cx="8502648" cy="6376987"/>
          </a:xfrm>
          <a:prstGeom prst="rect">
            <a:avLst/>
          </a:prstGeom>
        </p:spPr>
      </p:pic>
      <p:pic>
        <p:nvPicPr>
          <p:cNvPr id="3" name="Picture 2">
            <a:extLst>
              <a:ext uri="{FF2B5EF4-FFF2-40B4-BE49-F238E27FC236}">
                <a16:creationId xmlns:a16="http://schemas.microsoft.com/office/drawing/2014/main" id="{887FA816-4B0F-4AB6-808F-F71062CE99DE}"/>
              </a:ext>
            </a:extLst>
          </p:cNvPr>
          <p:cNvPicPr>
            <a:picLocks noChangeAspect="1"/>
          </p:cNvPicPr>
          <p:nvPr/>
        </p:nvPicPr>
        <p:blipFill>
          <a:blip r:embed="rId7"/>
          <a:stretch>
            <a:fillRect/>
          </a:stretch>
        </p:blipFill>
        <p:spPr>
          <a:xfrm>
            <a:off x="589146" y="1804274"/>
            <a:ext cx="11013708" cy="3358299"/>
          </a:xfrm>
          <a:prstGeom prst="rect">
            <a:avLst/>
          </a:prstGeom>
        </p:spPr>
      </p:pic>
      <p:pic>
        <p:nvPicPr>
          <p:cNvPr id="5" name="Picture 4">
            <a:extLst>
              <a:ext uri="{FF2B5EF4-FFF2-40B4-BE49-F238E27FC236}">
                <a16:creationId xmlns:a16="http://schemas.microsoft.com/office/drawing/2014/main" id="{7787E447-B678-429C-ACAF-FA709440438C}"/>
              </a:ext>
            </a:extLst>
          </p:cNvPr>
          <p:cNvPicPr>
            <a:picLocks noChangeAspect="1"/>
          </p:cNvPicPr>
          <p:nvPr/>
        </p:nvPicPr>
        <p:blipFill>
          <a:blip r:embed="rId8"/>
          <a:stretch>
            <a:fillRect/>
          </a:stretch>
        </p:blipFill>
        <p:spPr>
          <a:xfrm>
            <a:off x="1485900" y="1082040"/>
            <a:ext cx="10287000" cy="5760720"/>
          </a:xfrm>
          <a:prstGeom prst="rect">
            <a:avLst/>
          </a:prstGeom>
        </p:spPr>
      </p:pic>
      <p:pic>
        <p:nvPicPr>
          <p:cNvPr id="10" name="Picture 6" descr="C:\Users\rdecesar\Pictures\Barnard Calc2.jpg">
            <a:extLst>
              <a:ext uri="{FF2B5EF4-FFF2-40B4-BE49-F238E27FC236}">
                <a16:creationId xmlns:a16="http://schemas.microsoft.com/office/drawing/2014/main" id="{BD54E2A6-C132-4FFF-97BE-AA0BB1F812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15921" y="979168"/>
            <a:ext cx="7680959" cy="576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77015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CE4074-FF1C-4276-8990-8AA8ED34164A}"/>
              </a:ext>
            </a:extLst>
          </p:cNvPr>
          <p:cNvSpPr txBox="1"/>
          <p:nvPr/>
        </p:nvSpPr>
        <p:spPr>
          <a:xfrm>
            <a:off x="91439" y="200660"/>
            <a:ext cx="9528811" cy="3552576"/>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Bob De Cesaris</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Granite Bay, CA</a:t>
            </a:r>
          </a:p>
          <a:p>
            <a:pPr marL="0" marR="0" lvl="0" indent="0" algn="l" defTabSz="914400" rtl="0" eaLnBrk="1" fontAlgn="auto" latinLnBrk="0" hangingPunct="1">
              <a:lnSpc>
                <a:spcPts val="26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Mathematics, physics, electrical engineering, computer science</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Three years at MICARL,Tempe AZ (Motorola Integrated Research Labs)</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Thirty-three years at Intel Corp, Folsom, CA, engineering and management</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Director, Product Development and Manufacturing, Chipsets and SOC IP Group</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Collect: Early or Unusual Slide Rules, Mechanical Calculators, Early Math and Science Books, 15</a:t>
            </a:r>
            <a:r>
              <a:rPr kumimoji="0" lang="en-US" sz="19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a:t>
            </a:r>
            <a:r>
              <a:rPr kumimoji="0" lang="en-US" sz="19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Century Maps, </a:t>
            </a:r>
          </a:p>
        </p:txBody>
      </p:sp>
      <p:pic>
        <p:nvPicPr>
          <p:cNvPr id="4" name="Picture 3" descr="A picture containing music&#10;&#10;Description automatically generated">
            <a:extLst>
              <a:ext uri="{FF2B5EF4-FFF2-40B4-BE49-F238E27FC236}">
                <a16:creationId xmlns:a16="http://schemas.microsoft.com/office/drawing/2014/main" id="{7D56C4A6-DA97-40CA-9F91-51434D431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46" y="3829050"/>
            <a:ext cx="4333301" cy="2832571"/>
          </a:xfrm>
          <a:prstGeom prst="rect">
            <a:avLst/>
          </a:prstGeom>
        </p:spPr>
      </p:pic>
      <p:pic>
        <p:nvPicPr>
          <p:cNvPr id="6" name="Picture 5" descr="A person smiling for the camera&#10;&#10;Description automatically generated">
            <a:extLst>
              <a:ext uri="{FF2B5EF4-FFF2-40B4-BE49-F238E27FC236}">
                <a16:creationId xmlns:a16="http://schemas.microsoft.com/office/drawing/2014/main" id="{7D018FB2-5D9B-4D0E-87AE-9D672C352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821" y="182880"/>
            <a:ext cx="2454430" cy="3971518"/>
          </a:xfrm>
          <a:prstGeom prst="rect">
            <a:avLst/>
          </a:prstGeom>
        </p:spPr>
      </p:pic>
      <p:pic>
        <p:nvPicPr>
          <p:cNvPr id="7" name="Picture 6" descr="A picture containing sitting, table, knife, piece&#10;&#10;Description automatically generated">
            <a:extLst>
              <a:ext uri="{FF2B5EF4-FFF2-40B4-BE49-F238E27FC236}">
                <a16:creationId xmlns:a16="http://schemas.microsoft.com/office/drawing/2014/main" id="{5BFF0F32-5D2C-4001-A1D1-307BE16557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0981" y="2990850"/>
            <a:ext cx="3856193" cy="3538537"/>
          </a:xfrm>
          <a:prstGeom prst="rect">
            <a:avLst/>
          </a:prstGeom>
        </p:spPr>
      </p:pic>
      <p:pic>
        <p:nvPicPr>
          <p:cNvPr id="8" name="Picture 7" descr="A picture containing wooden, indoor, table, suitcase&#10;&#10;Description automatically generated">
            <a:extLst>
              <a:ext uri="{FF2B5EF4-FFF2-40B4-BE49-F238E27FC236}">
                <a16:creationId xmlns:a16="http://schemas.microsoft.com/office/drawing/2014/main" id="{612F4A3B-0195-4861-B756-5E595D2031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0850" y="2572364"/>
            <a:ext cx="5225143" cy="3974485"/>
          </a:xfrm>
          <a:prstGeom prst="rect">
            <a:avLst/>
          </a:prstGeom>
        </p:spPr>
      </p:pic>
      <p:pic>
        <p:nvPicPr>
          <p:cNvPr id="9" name="Picture 8">
            <a:extLst>
              <a:ext uri="{FF2B5EF4-FFF2-40B4-BE49-F238E27FC236}">
                <a16:creationId xmlns:a16="http://schemas.microsoft.com/office/drawing/2014/main" id="{A140B851-2F21-4A52-8D2D-FA2D934E0D73}"/>
              </a:ext>
            </a:extLst>
          </p:cNvPr>
          <p:cNvPicPr>
            <a:picLocks noChangeAspect="1"/>
          </p:cNvPicPr>
          <p:nvPr/>
        </p:nvPicPr>
        <p:blipFill>
          <a:blip r:embed="rId6"/>
          <a:stretch>
            <a:fillRect/>
          </a:stretch>
        </p:blipFill>
        <p:spPr>
          <a:xfrm>
            <a:off x="3543301" y="271463"/>
            <a:ext cx="8502648" cy="6376987"/>
          </a:xfrm>
          <a:prstGeom prst="rect">
            <a:avLst/>
          </a:prstGeom>
        </p:spPr>
      </p:pic>
      <p:pic>
        <p:nvPicPr>
          <p:cNvPr id="3" name="Picture 2">
            <a:extLst>
              <a:ext uri="{FF2B5EF4-FFF2-40B4-BE49-F238E27FC236}">
                <a16:creationId xmlns:a16="http://schemas.microsoft.com/office/drawing/2014/main" id="{887FA816-4B0F-4AB6-808F-F71062CE99DE}"/>
              </a:ext>
            </a:extLst>
          </p:cNvPr>
          <p:cNvPicPr>
            <a:picLocks noChangeAspect="1"/>
          </p:cNvPicPr>
          <p:nvPr/>
        </p:nvPicPr>
        <p:blipFill>
          <a:blip r:embed="rId7"/>
          <a:stretch>
            <a:fillRect/>
          </a:stretch>
        </p:blipFill>
        <p:spPr>
          <a:xfrm>
            <a:off x="589146" y="1804274"/>
            <a:ext cx="11013708" cy="3358299"/>
          </a:xfrm>
          <a:prstGeom prst="rect">
            <a:avLst/>
          </a:prstGeom>
        </p:spPr>
      </p:pic>
      <p:pic>
        <p:nvPicPr>
          <p:cNvPr id="5" name="Picture 4">
            <a:extLst>
              <a:ext uri="{FF2B5EF4-FFF2-40B4-BE49-F238E27FC236}">
                <a16:creationId xmlns:a16="http://schemas.microsoft.com/office/drawing/2014/main" id="{7787E447-B678-429C-ACAF-FA709440438C}"/>
              </a:ext>
            </a:extLst>
          </p:cNvPr>
          <p:cNvPicPr>
            <a:picLocks noChangeAspect="1"/>
          </p:cNvPicPr>
          <p:nvPr/>
        </p:nvPicPr>
        <p:blipFill>
          <a:blip r:embed="rId8"/>
          <a:stretch>
            <a:fillRect/>
          </a:stretch>
        </p:blipFill>
        <p:spPr>
          <a:xfrm>
            <a:off x="1485900" y="1082040"/>
            <a:ext cx="10287000" cy="5760720"/>
          </a:xfrm>
          <a:prstGeom prst="rect">
            <a:avLst/>
          </a:prstGeom>
        </p:spPr>
      </p:pic>
      <p:pic>
        <p:nvPicPr>
          <p:cNvPr id="10" name="Picture 6" descr="C:\Users\rdecesar\Pictures\Barnard Calc2.jpg">
            <a:extLst>
              <a:ext uri="{FF2B5EF4-FFF2-40B4-BE49-F238E27FC236}">
                <a16:creationId xmlns:a16="http://schemas.microsoft.com/office/drawing/2014/main" id="{BD54E2A6-C132-4FFF-97BE-AA0BB1F812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6100" y="1106802"/>
            <a:ext cx="7510780" cy="563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FullerMidget_Dscf2569 cp">
            <a:extLst>
              <a:ext uri="{FF2B5EF4-FFF2-40B4-BE49-F238E27FC236}">
                <a16:creationId xmlns:a16="http://schemas.microsoft.com/office/drawing/2014/main" id="{C0CA8DD0-513D-4CB4-B269-DF669B16CE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399" y="1270139"/>
            <a:ext cx="11873594" cy="499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1463565"/>
      </p:ext>
    </p:extLst>
  </p:cSld>
  <p:clrMapOvr>
    <a:masterClrMapping/>
  </p:clrMapOvr>
  <mc:AlternateContent xmlns:mc="http://schemas.openxmlformats.org/markup-compatibility/2006" xmlns:p14="http://schemas.microsoft.com/office/powerpoint/2010/main">
    <mc:Choice Requires="p14">
      <p:transition spd="slow" p14:dur="25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CE4074-FF1C-4276-8990-8AA8ED34164A}"/>
              </a:ext>
            </a:extLst>
          </p:cNvPr>
          <p:cNvSpPr txBox="1"/>
          <p:nvPr/>
        </p:nvSpPr>
        <p:spPr>
          <a:xfrm>
            <a:off x="91439" y="200660"/>
            <a:ext cx="9528811" cy="3552576"/>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Bob De Cesaris</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Granite Bay, CA</a:t>
            </a:r>
          </a:p>
          <a:p>
            <a:pPr marL="0" marR="0" lvl="0" indent="0" algn="l" defTabSz="914400" rtl="0" eaLnBrk="1" fontAlgn="auto" latinLnBrk="0" hangingPunct="1">
              <a:lnSpc>
                <a:spcPts val="26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Mathematics, physics, electrical engineering, computer science</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Three years at MICARL,Tempe AZ (Motorola Integrated Research Labs)</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Thirty-three years at Intel Corp, Folsom, CA, engineering and management</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Director, Product Development and Manufacturing, Chipsets and SOC IP Group</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Collect: Early or Unusual Slide Rules, Mechanical Calculators, Early Math and Science Books, 15</a:t>
            </a:r>
            <a:r>
              <a:rPr kumimoji="0" lang="en-US" sz="19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a:t>
            </a:r>
            <a:r>
              <a:rPr kumimoji="0" lang="en-US" sz="19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Century Maps, </a:t>
            </a:r>
          </a:p>
        </p:txBody>
      </p:sp>
      <p:pic>
        <p:nvPicPr>
          <p:cNvPr id="4" name="Picture 3" descr="A picture containing music&#10;&#10;Description automatically generated">
            <a:extLst>
              <a:ext uri="{FF2B5EF4-FFF2-40B4-BE49-F238E27FC236}">
                <a16:creationId xmlns:a16="http://schemas.microsoft.com/office/drawing/2014/main" id="{7D56C4A6-DA97-40CA-9F91-51434D431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46" y="3829050"/>
            <a:ext cx="4333301" cy="2832571"/>
          </a:xfrm>
          <a:prstGeom prst="rect">
            <a:avLst/>
          </a:prstGeom>
        </p:spPr>
      </p:pic>
      <p:pic>
        <p:nvPicPr>
          <p:cNvPr id="6" name="Picture 5" descr="A person smiling for the camera&#10;&#10;Description automatically generated">
            <a:extLst>
              <a:ext uri="{FF2B5EF4-FFF2-40B4-BE49-F238E27FC236}">
                <a16:creationId xmlns:a16="http://schemas.microsoft.com/office/drawing/2014/main" id="{7D018FB2-5D9B-4D0E-87AE-9D672C352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821" y="182880"/>
            <a:ext cx="2454430" cy="3971518"/>
          </a:xfrm>
          <a:prstGeom prst="rect">
            <a:avLst/>
          </a:prstGeom>
        </p:spPr>
      </p:pic>
      <p:pic>
        <p:nvPicPr>
          <p:cNvPr id="7" name="Picture 6" descr="A picture containing sitting, table, knife, piece&#10;&#10;Description automatically generated">
            <a:extLst>
              <a:ext uri="{FF2B5EF4-FFF2-40B4-BE49-F238E27FC236}">
                <a16:creationId xmlns:a16="http://schemas.microsoft.com/office/drawing/2014/main" id="{5BFF0F32-5D2C-4001-A1D1-307BE16557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0981" y="2990850"/>
            <a:ext cx="3856193" cy="3538537"/>
          </a:xfrm>
          <a:prstGeom prst="rect">
            <a:avLst/>
          </a:prstGeom>
        </p:spPr>
      </p:pic>
      <p:pic>
        <p:nvPicPr>
          <p:cNvPr id="8" name="Picture 7" descr="A picture containing wooden, indoor, table, suitcase&#10;&#10;Description automatically generated">
            <a:extLst>
              <a:ext uri="{FF2B5EF4-FFF2-40B4-BE49-F238E27FC236}">
                <a16:creationId xmlns:a16="http://schemas.microsoft.com/office/drawing/2014/main" id="{612F4A3B-0195-4861-B756-5E595D2031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0850" y="2572364"/>
            <a:ext cx="5225143" cy="3974485"/>
          </a:xfrm>
          <a:prstGeom prst="rect">
            <a:avLst/>
          </a:prstGeom>
        </p:spPr>
      </p:pic>
      <p:pic>
        <p:nvPicPr>
          <p:cNvPr id="9" name="Picture 8">
            <a:extLst>
              <a:ext uri="{FF2B5EF4-FFF2-40B4-BE49-F238E27FC236}">
                <a16:creationId xmlns:a16="http://schemas.microsoft.com/office/drawing/2014/main" id="{A140B851-2F21-4A52-8D2D-FA2D934E0D73}"/>
              </a:ext>
            </a:extLst>
          </p:cNvPr>
          <p:cNvPicPr>
            <a:picLocks noChangeAspect="1"/>
          </p:cNvPicPr>
          <p:nvPr/>
        </p:nvPicPr>
        <p:blipFill>
          <a:blip r:embed="rId6"/>
          <a:stretch>
            <a:fillRect/>
          </a:stretch>
        </p:blipFill>
        <p:spPr>
          <a:xfrm>
            <a:off x="3543301" y="271463"/>
            <a:ext cx="8502648" cy="6376987"/>
          </a:xfrm>
          <a:prstGeom prst="rect">
            <a:avLst/>
          </a:prstGeom>
        </p:spPr>
      </p:pic>
      <p:pic>
        <p:nvPicPr>
          <p:cNvPr id="3" name="Picture 2">
            <a:extLst>
              <a:ext uri="{FF2B5EF4-FFF2-40B4-BE49-F238E27FC236}">
                <a16:creationId xmlns:a16="http://schemas.microsoft.com/office/drawing/2014/main" id="{887FA816-4B0F-4AB6-808F-F71062CE99DE}"/>
              </a:ext>
            </a:extLst>
          </p:cNvPr>
          <p:cNvPicPr>
            <a:picLocks noChangeAspect="1"/>
          </p:cNvPicPr>
          <p:nvPr/>
        </p:nvPicPr>
        <p:blipFill>
          <a:blip r:embed="rId7"/>
          <a:stretch>
            <a:fillRect/>
          </a:stretch>
        </p:blipFill>
        <p:spPr>
          <a:xfrm>
            <a:off x="589146" y="1804274"/>
            <a:ext cx="11013708" cy="3358299"/>
          </a:xfrm>
          <a:prstGeom prst="rect">
            <a:avLst/>
          </a:prstGeom>
        </p:spPr>
      </p:pic>
      <p:pic>
        <p:nvPicPr>
          <p:cNvPr id="5" name="Picture 4">
            <a:extLst>
              <a:ext uri="{FF2B5EF4-FFF2-40B4-BE49-F238E27FC236}">
                <a16:creationId xmlns:a16="http://schemas.microsoft.com/office/drawing/2014/main" id="{7787E447-B678-429C-ACAF-FA709440438C}"/>
              </a:ext>
            </a:extLst>
          </p:cNvPr>
          <p:cNvPicPr>
            <a:picLocks noChangeAspect="1"/>
          </p:cNvPicPr>
          <p:nvPr/>
        </p:nvPicPr>
        <p:blipFill>
          <a:blip r:embed="rId8"/>
          <a:stretch>
            <a:fillRect/>
          </a:stretch>
        </p:blipFill>
        <p:spPr>
          <a:xfrm>
            <a:off x="1485900" y="1082040"/>
            <a:ext cx="10287000" cy="5760720"/>
          </a:xfrm>
          <a:prstGeom prst="rect">
            <a:avLst/>
          </a:prstGeom>
        </p:spPr>
      </p:pic>
      <p:pic>
        <p:nvPicPr>
          <p:cNvPr id="10" name="Picture 6" descr="C:\Users\rdecesar\Pictures\Barnard Calc2.jpg">
            <a:extLst>
              <a:ext uri="{FF2B5EF4-FFF2-40B4-BE49-F238E27FC236}">
                <a16:creationId xmlns:a16="http://schemas.microsoft.com/office/drawing/2014/main" id="{BD54E2A6-C132-4FFF-97BE-AA0BB1F812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6100" y="1106802"/>
            <a:ext cx="7510780" cy="563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FullerMidget_Dscf2569 cp">
            <a:extLst>
              <a:ext uri="{FF2B5EF4-FFF2-40B4-BE49-F238E27FC236}">
                <a16:creationId xmlns:a16="http://schemas.microsoft.com/office/drawing/2014/main" id="{C0CA8DD0-513D-4CB4-B269-DF669B16CE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399" y="1324731"/>
            <a:ext cx="11873594" cy="499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2ECAC1F6-18F7-4AC9-A08F-868B214AF992}"/>
              </a:ext>
            </a:extLst>
          </p:cNvPr>
          <p:cNvPicPr>
            <a:picLocks noChangeAspect="1"/>
          </p:cNvPicPr>
          <p:nvPr/>
        </p:nvPicPr>
        <p:blipFill>
          <a:blip r:embed="rId11"/>
          <a:stretch>
            <a:fillRect/>
          </a:stretch>
        </p:blipFill>
        <p:spPr>
          <a:xfrm>
            <a:off x="3275463" y="118112"/>
            <a:ext cx="8984404" cy="6739888"/>
          </a:xfrm>
          <a:prstGeom prst="rect">
            <a:avLst/>
          </a:prstGeom>
        </p:spPr>
      </p:pic>
    </p:spTree>
    <p:extLst>
      <p:ext uri="{BB962C8B-B14F-4D97-AF65-F5344CB8AC3E}">
        <p14:creationId xmlns:p14="http://schemas.microsoft.com/office/powerpoint/2010/main" val="2174802857"/>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DDA036-DC80-5E49-82C0-73FB5E688C7A}"/>
              </a:ext>
            </a:extLst>
          </p:cNvPr>
          <p:cNvPicPr>
            <a:picLocks noChangeAspect="1"/>
          </p:cNvPicPr>
          <p:nvPr/>
        </p:nvPicPr>
        <p:blipFill>
          <a:blip r:embed="rId2"/>
          <a:stretch>
            <a:fillRect/>
          </a:stretch>
        </p:blipFill>
        <p:spPr>
          <a:xfrm>
            <a:off x="5701872" y="3991210"/>
            <a:ext cx="5042328" cy="2836310"/>
          </a:xfrm>
          <a:prstGeom prst="rect">
            <a:avLst/>
          </a:prstGeom>
        </p:spPr>
      </p:pic>
      <p:pic>
        <p:nvPicPr>
          <p:cNvPr id="7" name="Picture 6">
            <a:extLst>
              <a:ext uri="{FF2B5EF4-FFF2-40B4-BE49-F238E27FC236}">
                <a16:creationId xmlns:a16="http://schemas.microsoft.com/office/drawing/2014/main" id="{59167751-804A-934B-8376-1E935687FB6F}"/>
              </a:ext>
            </a:extLst>
          </p:cNvPr>
          <p:cNvPicPr>
            <a:picLocks noChangeAspect="1"/>
          </p:cNvPicPr>
          <p:nvPr/>
        </p:nvPicPr>
        <p:blipFill rotWithShape="1">
          <a:blip r:embed="rId3"/>
          <a:srcRect t="21236" r="23764"/>
          <a:stretch/>
        </p:blipFill>
        <p:spPr>
          <a:xfrm>
            <a:off x="7544657" y="60960"/>
            <a:ext cx="2650733" cy="2053976"/>
          </a:xfrm>
          <a:prstGeom prst="rect">
            <a:avLst/>
          </a:prstGeom>
        </p:spPr>
      </p:pic>
      <p:sp>
        <p:nvSpPr>
          <p:cNvPr id="8" name="TextBox 7">
            <a:extLst>
              <a:ext uri="{FF2B5EF4-FFF2-40B4-BE49-F238E27FC236}">
                <a16:creationId xmlns:a16="http://schemas.microsoft.com/office/drawing/2014/main" id="{D388E779-BCE8-2A4C-852F-D6BD3B6749F1}"/>
              </a:ext>
            </a:extLst>
          </p:cNvPr>
          <p:cNvSpPr txBox="1"/>
          <p:nvPr/>
        </p:nvSpPr>
        <p:spPr>
          <a:xfrm>
            <a:off x="883920" y="92467"/>
            <a:ext cx="6020656" cy="1015663"/>
          </a:xfrm>
          <a:prstGeom prst="rect">
            <a:avLst/>
          </a:prstGeom>
          <a:noFill/>
        </p:spPr>
        <p:txBody>
          <a:bodyPr wrap="square" rtlCol="0">
            <a:spAutoFit/>
          </a:bodyPr>
          <a:lstStyle/>
          <a:p>
            <a:pPr algn="ctr"/>
            <a:r>
              <a:rPr lang="en-US" sz="3600" b="1" dirty="0">
                <a:latin typeface="Helvetica" pitchFamily="2" charset="0"/>
              </a:rPr>
              <a:t>Amy Ackerberg-Hastings</a:t>
            </a:r>
          </a:p>
          <a:p>
            <a:pPr algn="ctr"/>
            <a:r>
              <a:rPr lang="en-US" sz="2400" dirty="0">
                <a:latin typeface="Helvetica" pitchFamily="2" charset="0"/>
              </a:rPr>
              <a:t>Two Shameless Promotions</a:t>
            </a:r>
          </a:p>
        </p:txBody>
      </p:sp>
      <p:pic>
        <p:nvPicPr>
          <p:cNvPr id="10" name="Picture 9">
            <a:extLst>
              <a:ext uri="{FF2B5EF4-FFF2-40B4-BE49-F238E27FC236}">
                <a16:creationId xmlns:a16="http://schemas.microsoft.com/office/drawing/2014/main" id="{30ADAB70-045E-964E-83CE-2179CC42DA6E}"/>
              </a:ext>
            </a:extLst>
          </p:cNvPr>
          <p:cNvPicPr>
            <a:picLocks noChangeAspect="1"/>
          </p:cNvPicPr>
          <p:nvPr/>
        </p:nvPicPr>
        <p:blipFill rotWithShape="1">
          <a:blip r:embed="rId4"/>
          <a:srcRect t="10038"/>
          <a:stretch/>
        </p:blipFill>
        <p:spPr>
          <a:xfrm>
            <a:off x="1107301" y="1103776"/>
            <a:ext cx="4918747" cy="3373742"/>
          </a:xfrm>
          <a:prstGeom prst="rect">
            <a:avLst/>
          </a:prstGeom>
        </p:spPr>
      </p:pic>
      <p:sp>
        <p:nvSpPr>
          <p:cNvPr id="11" name="TextBox 10">
            <a:extLst>
              <a:ext uri="{FF2B5EF4-FFF2-40B4-BE49-F238E27FC236}">
                <a16:creationId xmlns:a16="http://schemas.microsoft.com/office/drawing/2014/main" id="{BE3B7F81-CCC1-634F-AAB6-37BE759C4FAD}"/>
              </a:ext>
            </a:extLst>
          </p:cNvPr>
          <p:cNvSpPr txBox="1"/>
          <p:nvPr/>
        </p:nvSpPr>
        <p:spPr>
          <a:xfrm>
            <a:off x="6198742" y="2114936"/>
            <a:ext cx="4469258" cy="1754326"/>
          </a:xfrm>
          <a:prstGeom prst="rect">
            <a:avLst/>
          </a:prstGeom>
          <a:noFill/>
        </p:spPr>
        <p:txBody>
          <a:bodyPr wrap="square" rtlCol="0">
            <a:spAutoFit/>
          </a:bodyPr>
          <a:lstStyle/>
          <a:p>
            <a:r>
              <a:rPr lang="en-US" dirty="0">
                <a:latin typeface="Helvetica" pitchFamily="2" charset="0"/>
              </a:rPr>
              <a:t>National Museum of American History, Smithsonian Institution</a:t>
            </a:r>
          </a:p>
          <a:p>
            <a:endParaRPr lang="en-US" dirty="0">
              <a:latin typeface="Helvetica" pitchFamily="2" charset="0"/>
            </a:endParaRPr>
          </a:p>
          <a:p>
            <a:r>
              <a:rPr lang="en-US" dirty="0">
                <a:latin typeface="Helvetica" pitchFamily="2" charset="0"/>
              </a:rPr>
              <a:t>Slide Rule Object Group:</a:t>
            </a:r>
          </a:p>
          <a:p>
            <a:r>
              <a:rPr lang="en-US" dirty="0">
                <a:latin typeface="Helvetica" pitchFamily="2" charset="0"/>
                <a:hlinkClick r:id="rId5"/>
              </a:rPr>
              <a:t>https://americanhistory.si.edu/collections/object-groups/slide-rules</a:t>
            </a:r>
            <a:endParaRPr lang="en-US" dirty="0">
              <a:latin typeface="Helvetica" pitchFamily="2" charset="0"/>
            </a:endParaRPr>
          </a:p>
        </p:txBody>
      </p:sp>
      <p:sp>
        <p:nvSpPr>
          <p:cNvPr id="12" name="TextBox 11">
            <a:extLst>
              <a:ext uri="{FF2B5EF4-FFF2-40B4-BE49-F238E27FC236}">
                <a16:creationId xmlns:a16="http://schemas.microsoft.com/office/drawing/2014/main" id="{839EE94B-22CB-ED41-961A-FEBAFBBFFC50}"/>
              </a:ext>
            </a:extLst>
          </p:cNvPr>
          <p:cNvSpPr txBox="1"/>
          <p:nvPr/>
        </p:nvSpPr>
        <p:spPr>
          <a:xfrm>
            <a:off x="1371600" y="4530863"/>
            <a:ext cx="4101672" cy="2031325"/>
          </a:xfrm>
          <a:prstGeom prst="rect">
            <a:avLst/>
          </a:prstGeom>
          <a:noFill/>
        </p:spPr>
        <p:txBody>
          <a:bodyPr wrap="square" rtlCol="0">
            <a:spAutoFit/>
          </a:bodyPr>
          <a:lstStyle/>
          <a:p>
            <a:pPr algn="r"/>
            <a:r>
              <a:rPr lang="en-US" dirty="0">
                <a:latin typeface="Helvetica" pitchFamily="2" charset="0"/>
              </a:rPr>
              <a:t>Mathematical Association of America </a:t>
            </a:r>
            <a:r>
              <a:rPr lang="en-US" i="1" dirty="0">
                <a:latin typeface="Helvetica" pitchFamily="2" charset="0"/>
              </a:rPr>
              <a:t>Convergence</a:t>
            </a:r>
          </a:p>
          <a:p>
            <a:pPr algn="r"/>
            <a:r>
              <a:rPr lang="en-US" dirty="0">
                <a:latin typeface="Helvetica" pitchFamily="2" charset="0"/>
                <a:hlinkClick r:id="rId6"/>
              </a:rPr>
              <a:t>https://www.maa.org/press/periodicals/convergence/about-convergence</a:t>
            </a:r>
            <a:endParaRPr lang="en-US" dirty="0">
              <a:latin typeface="Helvetica" pitchFamily="2" charset="0"/>
            </a:endParaRPr>
          </a:p>
          <a:p>
            <a:pPr algn="r"/>
            <a:endParaRPr lang="en-US" dirty="0">
              <a:latin typeface="Helvetica" pitchFamily="2" charset="0"/>
            </a:endParaRPr>
          </a:p>
          <a:p>
            <a:pPr algn="r"/>
            <a:r>
              <a:rPr lang="en-US" dirty="0">
                <a:latin typeface="Helvetica" pitchFamily="2" charset="0"/>
              </a:rPr>
              <a:t>Invites articles on using history of slide rules to teach mathematics </a:t>
            </a:r>
          </a:p>
        </p:txBody>
      </p:sp>
    </p:spTree>
    <p:extLst>
      <p:ext uri="{BB962C8B-B14F-4D97-AF65-F5344CB8AC3E}">
        <p14:creationId xmlns:p14="http://schemas.microsoft.com/office/powerpoint/2010/main" val="53096996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CE4074-FF1C-4276-8990-8AA8ED34164A}"/>
              </a:ext>
            </a:extLst>
          </p:cNvPr>
          <p:cNvSpPr txBox="1"/>
          <p:nvPr/>
        </p:nvSpPr>
        <p:spPr>
          <a:xfrm>
            <a:off x="91439" y="200660"/>
            <a:ext cx="9528811" cy="3552576"/>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Bob De Cesaris</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Granite Bay, CA</a:t>
            </a:r>
          </a:p>
          <a:p>
            <a:pPr marL="0" marR="0" lvl="0" indent="0" algn="l" defTabSz="914400" rtl="0" eaLnBrk="1" fontAlgn="auto" latinLnBrk="0" hangingPunct="1">
              <a:lnSpc>
                <a:spcPts val="26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Mathematics, physics, electrical engineering, computer science</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Three years at MICARL,Tempe AZ (Motorola Integrated Research Labs)</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Thirty-three years at Intel Corp, Folsom, CA, engineering and management</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Director, Product Development and Manufacturing, Chipsets and SOC IP Group</a:t>
            </a: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Collect: Early or Unusual Slide Rules, Mechanical Calculators, Early Math and Science Books, 15</a:t>
            </a:r>
            <a:r>
              <a:rPr kumimoji="0" lang="en-US" sz="19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a:t>
            </a:r>
            <a:r>
              <a:rPr kumimoji="0" lang="en-US" sz="1900" b="0"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1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Century Maps, </a:t>
            </a:r>
          </a:p>
        </p:txBody>
      </p:sp>
      <p:pic>
        <p:nvPicPr>
          <p:cNvPr id="4" name="Picture 3" descr="A picture containing music&#10;&#10;Description automatically generated">
            <a:extLst>
              <a:ext uri="{FF2B5EF4-FFF2-40B4-BE49-F238E27FC236}">
                <a16:creationId xmlns:a16="http://schemas.microsoft.com/office/drawing/2014/main" id="{7D56C4A6-DA97-40CA-9F91-51434D431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146" y="3829050"/>
            <a:ext cx="4333301" cy="2832571"/>
          </a:xfrm>
          <a:prstGeom prst="rect">
            <a:avLst/>
          </a:prstGeom>
        </p:spPr>
      </p:pic>
      <p:pic>
        <p:nvPicPr>
          <p:cNvPr id="6" name="Picture 5" descr="A person smiling for the camera&#10;&#10;Description automatically generated">
            <a:extLst>
              <a:ext uri="{FF2B5EF4-FFF2-40B4-BE49-F238E27FC236}">
                <a16:creationId xmlns:a16="http://schemas.microsoft.com/office/drawing/2014/main" id="{7D018FB2-5D9B-4D0E-87AE-9D672C352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821" y="182880"/>
            <a:ext cx="2454430" cy="3971518"/>
          </a:xfrm>
          <a:prstGeom prst="rect">
            <a:avLst/>
          </a:prstGeom>
        </p:spPr>
      </p:pic>
      <p:pic>
        <p:nvPicPr>
          <p:cNvPr id="7" name="Picture 6" descr="A picture containing sitting, table, knife, piece&#10;&#10;Description automatically generated">
            <a:extLst>
              <a:ext uri="{FF2B5EF4-FFF2-40B4-BE49-F238E27FC236}">
                <a16:creationId xmlns:a16="http://schemas.microsoft.com/office/drawing/2014/main" id="{5BFF0F32-5D2C-4001-A1D1-307BE16557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0981" y="2990850"/>
            <a:ext cx="3856193" cy="3538537"/>
          </a:xfrm>
          <a:prstGeom prst="rect">
            <a:avLst/>
          </a:prstGeom>
        </p:spPr>
      </p:pic>
      <p:pic>
        <p:nvPicPr>
          <p:cNvPr id="8" name="Picture 7" descr="A picture containing wooden, indoor, table, suitcase&#10;&#10;Description automatically generated">
            <a:extLst>
              <a:ext uri="{FF2B5EF4-FFF2-40B4-BE49-F238E27FC236}">
                <a16:creationId xmlns:a16="http://schemas.microsoft.com/office/drawing/2014/main" id="{612F4A3B-0195-4861-B756-5E595D2031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0850" y="2572364"/>
            <a:ext cx="5225143" cy="3974485"/>
          </a:xfrm>
          <a:prstGeom prst="rect">
            <a:avLst/>
          </a:prstGeom>
        </p:spPr>
      </p:pic>
      <p:pic>
        <p:nvPicPr>
          <p:cNvPr id="9" name="Picture 8">
            <a:extLst>
              <a:ext uri="{FF2B5EF4-FFF2-40B4-BE49-F238E27FC236}">
                <a16:creationId xmlns:a16="http://schemas.microsoft.com/office/drawing/2014/main" id="{A140B851-2F21-4A52-8D2D-FA2D934E0D73}"/>
              </a:ext>
            </a:extLst>
          </p:cNvPr>
          <p:cNvPicPr>
            <a:picLocks noChangeAspect="1"/>
          </p:cNvPicPr>
          <p:nvPr/>
        </p:nvPicPr>
        <p:blipFill>
          <a:blip r:embed="rId6"/>
          <a:stretch>
            <a:fillRect/>
          </a:stretch>
        </p:blipFill>
        <p:spPr>
          <a:xfrm>
            <a:off x="3543301" y="271463"/>
            <a:ext cx="8502648" cy="6376987"/>
          </a:xfrm>
          <a:prstGeom prst="rect">
            <a:avLst/>
          </a:prstGeom>
        </p:spPr>
      </p:pic>
      <p:pic>
        <p:nvPicPr>
          <p:cNvPr id="3" name="Picture 2">
            <a:extLst>
              <a:ext uri="{FF2B5EF4-FFF2-40B4-BE49-F238E27FC236}">
                <a16:creationId xmlns:a16="http://schemas.microsoft.com/office/drawing/2014/main" id="{887FA816-4B0F-4AB6-808F-F71062CE99DE}"/>
              </a:ext>
            </a:extLst>
          </p:cNvPr>
          <p:cNvPicPr>
            <a:picLocks noChangeAspect="1"/>
          </p:cNvPicPr>
          <p:nvPr/>
        </p:nvPicPr>
        <p:blipFill>
          <a:blip r:embed="rId7"/>
          <a:stretch>
            <a:fillRect/>
          </a:stretch>
        </p:blipFill>
        <p:spPr>
          <a:xfrm>
            <a:off x="589146" y="1804274"/>
            <a:ext cx="11013708" cy="3358299"/>
          </a:xfrm>
          <a:prstGeom prst="rect">
            <a:avLst/>
          </a:prstGeom>
        </p:spPr>
      </p:pic>
      <p:pic>
        <p:nvPicPr>
          <p:cNvPr id="5" name="Picture 4">
            <a:extLst>
              <a:ext uri="{FF2B5EF4-FFF2-40B4-BE49-F238E27FC236}">
                <a16:creationId xmlns:a16="http://schemas.microsoft.com/office/drawing/2014/main" id="{7787E447-B678-429C-ACAF-FA709440438C}"/>
              </a:ext>
            </a:extLst>
          </p:cNvPr>
          <p:cNvPicPr>
            <a:picLocks noChangeAspect="1"/>
          </p:cNvPicPr>
          <p:nvPr/>
        </p:nvPicPr>
        <p:blipFill>
          <a:blip r:embed="rId8"/>
          <a:stretch>
            <a:fillRect/>
          </a:stretch>
        </p:blipFill>
        <p:spPr>
          <a:xfrm>
            <a:off x="1485900" y="1082040"/>
            <a:ext cx="10287000" cy="5760720"/>
          </a:xfrm>
          <a:prstGeom prst="rect">
            <a:avLst/>
          </a:prstGeom>
        </p:spPr>
      </p:pic>
      <p:pic>
        <p:nvPicPr>
          <p:cNvPr id="10" name="Picture 6" descr="C:\Users\rdecesar\Pictures\Barnard Calc2.jpg">
            <a:extLst>
              <a:ext uri="{FF2B5EF4-FFF2-40B4-BE49-F238E27FC236}">
                <a16:creationId xmlns:a16="http://schemas.microsoft.com/office/drawing/2014/main" id="{BD54E2A6-C132-4FFF-97BE-AA0BB1F812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6100" y="1106802"/>
            <a:ext cx="7510780" cy="563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FullerMidget_Dscf2569 cp">
            <a:extLst>
              <a:ext uri="{FF2B5EF4-FFF2-40B4-BE49-F238E27FC236}">
                <a16:creationId xmlns:a16="http://schemas.microsoft.com/office/drawing/2014/main" id="{C0CA8DD0-513D-4CB4-B269-DF669B16CE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399" y="1324731"/>
            <a:ext cx="11873594" cy="499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2ECAC1F6-18F7-4AC9-A08F-868B214AF992}"/>
              </a:ext>
            </a:extLst>
          </p:cNvPr>
          <p:cNvPicPr>
            <a:picLocks noChangeAspect="1"/>
          </p:cNvPicPr>
          <p:nvPr/>
        </p:nvPicPr>
        <p:blipFill>
          <a:blip r:embed="rId11"/>
          <a:stretch>
            <a:fillRect/>
          </a:stretch>
        </p:blipFill>
        <p:spPr>
          <a:xfrm>
            <a:off x="3395859" y="188695"/>
            <a:ext cx="8638781" cy="6480610"/>
          </a:xfrm>
          <a:prstGeom prst="rect">
            <a:avLst/>
          </a:prstGeom>
        </p:spPr>
      </p:pic>
      <p:pic>
        <p:nvPicPr>
          <p:cNvPr id="13" name="Picture 12">
            <a:extLst>
              <a:ext uri="{FF2B5EF4-FFF2-40B4-BE49-F238E27FC236}">
                <a16:creationId xmlns:a16="http://schemas.microsoft.com/office/drawing/2014/main" id="{B8BCCCC0-BDB4-420C-BC6F-AF2261D7C764}"/>
              </a:ext>
            </a:extLst>
          </p:cNvPr>
          <p:cNvPicPr>
            <a:picLocks noChangeAspect="1"/>
          </p:cNvPicPr>
          <p:nvPr/>
        </p:nvPicPr>
        <p:blipFill>
          <a:blip r:embed="rId12"/>
          <a:stretch>
            <a:fillRect/>
          </a:stretch>
        </p:blipFill>
        <p:spPr>
          <a:xfrm>
            <a:off x="281432" y="1419981"/>
            <a:ext cx="11705335" cy="5138773"/>
          </a:xfrm>
          <a:prstGeom prst="rect">
            <a:avLst/>
          </a:prstGeom>
        </p:spPr>
      </p:pic>
    </p:spTree>
    <p:extLst>
      <p:ext uri="{BB962C8B-B14F-4D97-AF65-F5344CB8AC3E}">
        <p14:creationId xmlns:p14="http://schemas.microsoft.com/office/powerpoint/2010/main" val="1356086568"/>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CE4074-FF1C-4276-8990-8AA8ED34164A}"/>
              </a:ext>
            </a:extLst>
          </p:cNvPr>
          <p:cNvSpPr txBox="1"/>
          <p:nvPr/>
        </p:nvSpPr>
        <p:spPr>
          <a:xfrm>
            <a:off x="91439" y="143510"/>
            <a:ext cx="9067735" cy="6799297"/>
          </a:xfrm>
          <a:prstGeom prst="rect">
            <a:avLst/>
          </a:prstGeom>
          <a:noFill/>
        </p:spPr>
        <p:txBody>
          <a:bodyPr wrap="square" rtlCol="0">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Bob De Cesaris</a:t>
            </a: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Granite Bay, CA</a:t>
            </a:r>
          </a:p>
          <a:p>
            <a:pPr marL="0" marR="0" lvl="0" indent="0" algn="l" defTabSz="914400" rtl="0" eaLnBrk="1" fontAlgn="auto" latinLnBrk="0" hangingPunct="1">
              <a:lnSpc>
                <a:spcPts val="8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ts val="14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32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Mathematics, physics, electrical engineering, computer science</a:t>
            </a:r>
          </a:p>
          <a:p>
            <a:pPr marL="342900" marR="0" lvl="0" indent="-342900" algn="l" defTabSz="914400" rtl="0" eaLnBrk="1" fontAlgn="auto" latinLnBrk="0" hangingPunct="1">
              <a:lnSpc>
                <a:spcPts val="32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Three years at MICARL, Tempe AZ (Motorola Integrated Research Labs)</a:t>
            </a:r>
          </a:p>
          <a:p>
            <a:pPr marL="342900" marR="0" lvl="0" indent="-342900" algn="l" defTabSz="914400" rtl="0" eaLnBrk="1" fontAlgn="auto" latinLnBrk="0" hangingPunct="1">
              <a:lnSpc>
                <a:spcPts val="32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Thirty-four years at Intel Corp, Folsom, CA, engineering and management</a:t>
            </a:r>
          </a:p>
          <a:p>
            <a:pPr marL="342900" marR="0" lvl="0" indent="-342900" algn="l" defTabSz="914400" rtl="0" eaLnBrk="1" fontAlgn="auto" latinLnBrk="0" hangingPunct="1">
              <a:lnSpc>
                <a:spcPts val="32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Director, Product Development and Manufacturing, Chipsets and SOC IP Group</a:t>
            </a:r>
          </a:p>
          <a:p>
            <a:pPr marL="342900" marR="0" lvl="0" indent="-342900" algn="l" defTabSz="914400" rtl="0" eaLnBrk="1" fontAlgn="auto" latinLnBrk="0" hangingPunct="1">
              <a:lnSpc>
                <a:spcPts val="32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Honor of Serving as Oughtred Society president since 2007</a:t>
            </a:r>
          </a:p>
          <a:p>
            <a:pPr marL="342900" marR="0" lvl="0" indent="-342900" algn="l" defTabSz="914400" rtl="0" eaLnBrk="1" fontAlgn="auto" latinLnBrk="0" hangingPunct="1">
              <a:lnSpc>
                <a:spcPts val="15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ts val="32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Collect: Early or Unusual Slide Rules, Mechanical Calculators, Early Math and Science Books, 15</a:t>
            </a:r>
            <a:r>
              <a:rPr kumimoji="0" lang="en-US" sz="28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a:t>
            </a:r>
            <a:r>
              <a:rPr kumimoji="0" lang="en-US" sz="2800" b="1" i="0"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th</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Century Maps……</a:t>
            </a:r>
          </a:p>
        </p:txBody>
      </p:sp>
      <p:pic>
        <p:nvPicPr>
          <p:cNvPr id="6" name="Picture 5" descr="A person smiling for the camera&#10;&#10;Description automatically generated">
            <a:extLst>
              <a:ext uri="{FF2B5EF4-FFF2-40B4-BE49-F238E27FC236}">
                <a16:creationId xmlns:a16="http://schemas.microsoft.com/office/drawing/2014/main" id="{7D018FB2-5D9B-4D0E-87AE-9D672C352A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59174" y="297180"/>
            <a:ext cx="2618327" cy="4236720"/>
          </a:xfrm>
          <a:prstGeom prst="rect">
            <a:avLst/>
          </a:prstGeom>
        </p:spPr>
      </p:pic>
    </p:spTree>
    <p:extLst>
      <p:ext uri="{BB962C8B-B14F-4D97-AF65-F5344CB8AC3E}">
        <p14:creationId xmlns:p14="http://schemas.microsoft.com/office/powerpoint/2010/main" val="300511964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012081-02FD-4F92-B81D-5AE101A5095A}"/>
              </a:ext>
            </a:extLst>
          </p:cNvPr>
          <p:cNvPicPr>
            <a:picLocks noChangeAspect="1"/>
          </p:cNvPicPr>
          <p:nvPr/>
        </p:nvPicPr>
        <p:blipFill>
          <a:blip r:embed="rId2"/>
          <a:stretch>
            <a:fillRect/>
          </a:stretch>
        </p:blipFill>
        <p:spPr>
          <a:xfrm>
            <a:off x="126721" y="3168384"/>
            <a:ext cx="8430426" cy="3559968"/>
          </a:xfrm>
          <a:prstGeom prst="rect">
            <a:avLst/>
          </a:prstGeom>
        </p:spPr>
      </p:pic>
      <p:sp>
        <p:nvSpPr>
          <p:cNvPr id="3" name="TextBox 2">
            <a:extLst>
              <a:ext uri="{FF2B5EF4-FFF2-40B4-BE49-F238E27FC236}">
                <a16:creationId xmlns:a16="http://schemas.microsoft.com/office/drawing/2014/main" id="{2D4A0A77-4319-42CA-BB05-DF634CBFB0E8}"/>
              </a:ext>
            </a:extLst>
          </p:cNvPr>
          <p:cNvSpPr txBox="1"/>
          <p:nvPr/>
        </p:nvSpPr>
        <p:spPr>
          <a:xfrm>
            <a:off x="3149901" y="259080"/>
            <a:ext cx="60596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Murray Felstead</a:t>
            </a:r>
          </a:p>
        </p:txBody>
      </p:sp>
      <p:pic>
        <p:nvPicPr>
          <p:cNvPr id="4" name="Picture 3">
            <a:extLst>
              <a:ext uri="{FF2B5EF4-FFF2-40B4-BE49-F238E27FC236}">
                <a16:creationId xmlns:a16="http://schemas.microsoft.com/office/drawing/2014/main" id="{E8FCB1E8-ED66-44A6-BE24-B3B08A0B6112}"/>
              </a:ext>
            </a:extLst>
          </p:cNvPr>
          <p:cNvPicPr>
            <a:picLocks noChangeAspect="1"/>
          </p:cNvPicPr>
          <p:nvPr/>
        </p:nvPicPr>
        <p:blipFill>
          <a:blip r:embed="rId3"/>
          <a:stretch>
            <a:fillRect/>
          </a:stretch>
        </p:blipFill>
        <p:spPr>
          <a:xfrm>
            <a:off x="311525" y="335938"/>
            <a:ext cx="3696595" cy="2770828"/>
          </a:xfrm>
          <a:prstGeom prst="rect">
            <a:avLst/>
          </a:prstGeom>
        </p:spPr>
      </p:pic>
      <p:pic>
        <p:nvPicPr>
          <p:cNvPr id="5" name="Picture 4">
            <a:extLst>
              <a:ext uri="{FF2B5EF4-FFF2-40B4-BE49-F238E27FC236}">
                <a16:creationId xmlns:a16="http://schemas.microsoft.com/office/drawing/2014/main" id="{D898AF49-2ACF-4BF8-9D12-8AC788159549}"/>
              </a:ext>
            </a:extLst>
          </p:cNvPr>
          <p:cNvPicPr>
            <a:picLocks noChangeAspect="1"/>
          </p:cNvPicPr>
          <p:nvPr/>
        </p:nvPicPr>
        <p:blipFill>
          <a:blip r:embed="rId4"/>
          <a:stretch>
            <a:fillRect/>
          </a:stretch>
        </p:blipFill>
        <p:spPr>
          <a:xfrm>
            <a:off x="8345180" y="614772"/>
            <a:ext cx="3792456" cy="6022140"/>
          </a:xfrm>
          <a:prstGeom prst="rect">
            <a:avLst/>
          </a:prstGeom>
        </p:spPr>
      </p:pic>
    </p:spTree>
    <p:extLst>
      <p:ext uri="{BB962C8B-B14F-4D97-AF65-F5344CB8AC3E}">
        <p14:creationId xmlns:p14="http://schemas.microsoft.com/office/powerpoint/2010/main" val="577160294"/>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05D708B-9E3E-4A80-AFBE-DA186E80C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212" y="1442382"/>
            <a:ext cx="3282176" cy="2461632"/>
          </a:xfrm>
          <a:prstGeom prst="rect">
            <a:avLst/>
          </a:prstGeom>
        </p:spPr>
      </p:pic>
      <p:sp>
        <p:nvSpPr>
          <p:cNvPr id="6" name="CuadroTexto 5">
            <a:extLst>
              <a:ext uri="{FF2B5EF4-FFF2-40B4-BE49-F238E27FC236}">
                <a16:creationId xmlns:a16="http://schemas.microsoft.com/office/drawing/2014/main" id="{EEFBDF3E-C0CF-4FE4-834C-93FD0E2A967D}"/>
              </a:ext>
            </a:extLst>
          </p:cNvPr>
          <p:cNvSpPr txBox="1"/>
          <p:nvPr/>
        </p:nvSpPr>
        <p:spPr>
          <a:xfrm>
            <a:off x="632238" y="593767"/>
            <a:ext cx="4806124"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Jose Gabriel Fernández</a:t>
            </a:r>
          </a:p>
        </p:txBody>
      </p:sp>
      <p:sp>
        <p:nvSpPr>
          <p:cNvPr id="7" name="CuadroTexto 6">
            <a:extLst>
              <a:ext uri="{FF2B5EF4-FFF2-40B4-BE49-F238E27FC236}">
                <a16:creationId xmlns:a16="http://schemas.microsoft.com/office/drawing/2014/main" id="{D2117F22-83BB-41E6-B9CC-A80E28A65D9D}"/>
              </a:ext>
            </a:extLst>
          </p:cNvPr>
          <p:cNvSpPr txBox="1"/>
          <p:nvPr/>
        </p:nvSpPr>
        <p:spPr>
          <a:xfrm>
            <a:off x="665904" y="4112839"/>
            <a:ext cx="4738797" cy="23391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1990 – Electronics Engineer</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1987 – I bought my first slide rule in a Flea market</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2007 – Discovered e-Bay sold slide rules</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2008 – Joined Spanish Association ARC</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2009 – First IM presentation</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2016 – OS Fellowship</a:t>
            </a:r>
          </a:p>
        </p:txBody>
      </p:sp>
      <p:pic>
        <p:nvPicPr>
          <p:cNvPr id="9" name="Imagen 8">
            <a:extLst>
              <a:ext uri="{FF2B5EF4-FFF2-40B4-BE49-F238E27FC236}">
                <a16:creationId xmlns:a16="http://schemas.microsoft.com/office/drawing/2014/main" id="{C1B4F7BC-62EC-4C92-BB25-CFF6CCA788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5802" y="4001682"/>
            <a:ext cx="5221796" cy="2539922"/>
          </a:xfrm>
          <a:prstGeom prst="rect">
            <a:avLst/>
          </a:prstGeom>
        </p:spPr>
      </p:pic>
      <p:sp>
        <p:nvSpPr>
          <p:cNvPr id="10" name="CuadroTexto 9">
            <a:extLst>
              <a:ext uri="{FF2B5EF4-FFF2-40B4-BE49-F238E27FC236}">
                <a16:creationId xmlns:a16="http://schemas.microsoft.com/office/drawing/2014/main" id="{5B7F87D6-999F-4BAC-B022-972EEC1A778B}"/>
              </a:ext>
            </a:extLst>
          </p:cNvPr>
          <p:cNvSpPr txBox="1"/>
          <p:nvPr/>
        </p:nvSpPr>
        <p:spPr>
          <a:xfrm>
            <a:off x="7625671" y="930550"/>
            <a:ext cx="306205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My interests in slide rules</a:t>
            </a:r>
          </a:p>
        </p:txBody>
      </p:sp>
      <p:sp>
        <p:nvSpPr>
          <p:cNvPr id="11" name="CuadroTexto 10">
            <a:extLst>
              <a:ext uri="{FF2B5EF4-FFF2-40B4-BE49-F238E27FC236}">
                <a16:creationId xmlns:a16="http://schemas.microsoft.com/office/drawing/2014/main" id="{5E42FC89-D72B-43B4-A248-356B617A936D}"/>
              </a:ext>
            </a:extLst>
          </p:cNvPr>
          <p:cNvSpPr txBox="1"/>
          <p:nvPr/>
        </p:nvSpPr>
        <p:spPr>
          <a:xfrm>
            <a:off x="6744022" y="1434287"/>
            <a:ext cx="4825360" cy="23391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Collecting what I like</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Study models and understand the purposes behind</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 knowledge e-database in Spanish</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Search, prototype and evolve forgotten designs</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 collaborate, communicate</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Enjoy the slide rule world!</a:t>
            </a:r>
          </a:p>
        </p:txBody>
      </p:sp>
    </p:spTree>
    <p:extLst>
      <p:ext uri="{BB962C8B-B14F-4D97-AF65-F5344CB8AC3E}">
        <p14:creationId xmlns:p14="http://schemas.microsoft.com/office/powerpoint/2010/main" val="39586816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G2A5564.jpg"/>
          <p:cNvPicPr>
            <a:picLocks noChangeAspect="1"/>
          </p:cNvPicPr>
          <p:nvPr/>
        </p:nvPicPr>
        <p:blipFill>
          <a:blip r:embed="rId2"/>
          <a:stretch>
            <a:fillRect/>
          </a:stretch>
        </p:blipFill>
        <p:spPr>
          <a:xfrm>
            <a:off x="1126610" y="1082093"/>
            <a:ext cx="4193867" cy="3185107"/>
          </a:xfrm>
          <a:prstGeom prst="rect">
            <a:avLst/>
          </a:prstGeom>
        </p:spPr>
      </p:pic>
      <p:sp>
        <p:nvSpPr>
          <p:cNvPr id="5" name="TextBox 4"/>
          <p:cNvSpPr txBox="1"/>
          <p:nvPr/>
        </p:nvSpPr>
        <p:spPr>
          <a:xfrm>
            <a:off x="5532285" y="1067467"/>
            <a:ext cx="5209183" cy="3447098"/>
          </a:xfrm>
          <a:prstGeom prst="rect">
            <a:avLst/>
          </a:prstGeom>
          <a:noFill/>
        </p:spPr>
        <p:txBody>
          <a:bodyPr wrap="square" rtlCol="0">
            <a:spAutoFit/>
          </a:bodyPr>
          <a:lstStyle/>
          <a:p>
            <a:pPr defTabSz="457200"/>
            <a:r>
              <a:rPr lang="en-US" sz="2000" b="1" dirty="0">
                <a:solidFill>
                  <a:prstClr val="black"/>
                </a:solidFill>
                <a:latin typeface="Calibri"/>
              </a:rPr>
              <a:t>Hello All:</a:t>
            </a:r>
          </a:p>
          <a:p>
            <a:pPr defTabSz="457200"/>
            <a:r>
              <a:rPr lang="en-US" sz="2000" b="1" dirty="0">
                <a:solidFill>
                  <a:prstClr val="black"/>
                </a:solidFill>
                <a:latin typeface="Calibri"/>
              </a:rPr>
              <a:t>I am Tom Frank, located in Rhode Island (US).</a:t>
            </a:r>
          </a:p>
          <a:p>
            <a:pPr defTabSz="457200">
              <a:lnSpc>
                <a:spcPts val="1200"/>
              </a:lnSpc>
            </a:pPr>
            <a:endParaRPr lang="en-US" sz="2000" b="1" dirty="0">
              <a:solidFill>
                <a:prstClr val="black"/>
              </a:solidFill>
              <a:latin typeface="Calibri"/>
            </a:endParaRPr>
          </a:p>
          <a:p>
            <a:pPr defTabSz="457200"/>
            <a:r>
              <a:rPr lang="en-US" sz="2000" b="1" dirty="0">
                <a:solidFill>
                  <a:prstClr val="black"/>
                </a:solidFill>
                <a:latin typeface="Calibri"/>
              </a:rPr>
              <a:t>I’ve been with the OS since the beginning, and I would like to thank everyone for the tireless effort that has made the organization what it is.</a:t>
            </a:r>
          </a:p>
          <a:p>
            <a:pPr defTabSz="457200">
              <a:lnSpc>
                <a:spcPts val="1200"/>
              </a:lnSpc>
            </a:pPr>
            <a:endParaRPr lang="en-US" sz="2000" b="1" dirty="0">
              <a:solidFill>
                <a:prstClr val="black"/>
              </a:solidFill>
              <a:latin typeface="Calibri"/>
            </a:endParaRPr>
          </a:p>
          <a:p>
            <a:pPr defTabSz="457200"/>
            <a:r>
              <a:rPr lang="en-US" sz="2000" b="1" dirty="0">
                <a:solidFill>
                  <a:prstClr val="black"/>
                </a:solidFill>
                <a:latin typeface="Calibri"/>
              </a:rPr>
              <a:t>With retirement only a few more years away, I look forward to the opportunity to being of service.</a:t>
            </a:r>
          </a:p>
          <a:p>
            <a:pPr defTabSz="457200"/>
            <a:endParaRPr lang="en-US" dirty="0">
              <a:solidFill>
                <a:prstClr val="black"/>
              </a:solidFill>
              <a:latin typeface="Calibri"/>
            </a:endParaRPr>
          </a:p>
        </p:txBody>
      </p:sp>
      <p:sp>
        <p:nvSpPr>
          <p:cNvPr id="6" name="TextBox 5"/>
          <p:cNvSpPr txBox="1"/>
          <p:nvPr/>
        </p:nvSpPr>
        <p:spPr>
          <a:xfrm>
            <a:off x="1025010" y="4330107"/>
            <a:ext cx="9716458" cy="1938992"/>
          </a:xfrm>
          <a:prstGeom prst="rect">
            <a:avLst/>
          </a:prstGeom>
          <a:noFill/>
        </p:spPr>
        <p:txBody>
          <a:bodyPr wrap="square" rtlCol="0">
            <a:spAutoFit/>
          </a:bodyPr>
          <a:lstStyle/>
          <a:p>
            <a:pPr defTabSz="457200"/>
            <a:r>
              <a:rPr lang="en-US" sz="2000" b="1" dirty="0">
                <a:solidFill>
                  <a:prstClr val="black"/>
                </a:solidFill>
                <a:latin typeface="Calibri"/>
              </a:rPr>
              <a:t>While I have an eclectic collection (which is to admit it is unfocused), my primary</a:t>
            </a:r>
          </a:p>
          <a:p>
            <a:pPr defTabSz="457200"/>
            <a:r>
              <a:rPr lang="en-US" sz="2000" b="1" dirty="0">
                <a:solidFill>
                  <a:prstClr val="black"/>
                </a:solidFill>
                <a:latin typeface="Calibri"/>
              </a:rPr>
              <a:t>interest has been projection slide rules (the sort that would have been used in educational settings), and some specialized rules.  I still use a Pickett at work.</a:t>
            </a:r>
          </a:p>
          <a:p>
            <a:pPr defTabSz="457200">
              <a:lnSpc>
                <a:spcPts val="1200"/>
              </a:lnSpc>
            </a:pPr>
            <a:endParaRPr lang="en-US" sz="2000" b="1" dirty="0">
              <a:solidFill>
                <a:prstClr val="black"/>
              </a:solidFill>
              <a:latin typeface="Calibri"/>
            </a:endParaRPr>
          </a:p>
          <a:p>
            <a:pPr defTabSz="457200"/>
            <a:r>
              <a:rPr lang="en-US" sz="2000" b="1" dirty="0">
                <a:solidFill>
                  <a:prstClr val="black"/>
                </a:solidFill>
                <a:latin typeface="Calibri"/>
              </a:rPr>
              <a:t>Other interests are clocks and watches, photography, and amateur radio (KA2CDK).</a:t>
            </a:r>
          </a:p>
          <a:p>
            <a:pPr defTabSz="457200">
              <a:lnSpc>
                <a:spcPts val="1200"/>
              </a:lnSpc>
            </a:pPr>
            <a:endParaRPr lang="en-US" sz="2000" b="1" dirty="0">
              <a:solidFill>
                <a:prstClr val="black"/>
              </a:solidFill>
              <a:latin typeface="Calibri"/>
            </a:endParaRPr>
          </a:p>
          <a:p>
            <a:pPr defTabSz="457200"/>
            <a:r>
              <a:rPr lang="en-US" sz="2000" b="1" dirty="0">
                <a:solidFill>
                  <a:prstClr val="black"/>
                </a:solidFill>
                <a:latin typeface="Calibri"/>
              </a:rPr>
              <a:t>Looking forward to seeing you all, and the interesting presentations! </a:t>
            </a:r>
          </a:p>
        </p:txBody>
      </p:sp>
      <p:sp>
        <p:nvSpPr>
          <p:cNvPr id="2" name="Rectangle 1">
            <a:extLst>
              <a:ext uri="{FF2B5EF4-FFF2-40B4-BE49-F238E27FC236}">
                <a16:creationId xmlns:a16="http://schemas.microsoft.com/office/drawing/2014/main" id="{CCB8F391-3B0B-4466-B26A-24BA04F75DA1}"/>
              </a:ext>
            </a:extLst>
          </p:cNvPr>
          <p:cNvSpPr/>
          <p:nvPr/>
        </p:nvSpPr>
        <p:spPr>
          <a:xfrm>
            <a:off x="1524000" y="186914"/>
            <a:ext cx="9090468" cy="646331"/>
          </a:xfrm>
          <a:prstGeom prst="rect">
            <a:avLst/>
          </a:prstGeom>
        </p:spPr>
        <p:txBody>
          <a:bodyPr wrap="square">
            <a:spAutoFit/>
          </a:bodyPr>
          <a:lstStyle/>
          <a:p>
            <a:pPr algn="ctr" defTabSz="457200"/>
            <a:r>
              <a:rPr lang="en-US" sz="3600" b="1" dirty="0">
                <a:solidFill>
                  <a:prstClr val="black"/>
                </a:solidFill>
                <a:latin typeface="Calibri"/>
              </a:rPr>
              <a:t>Tom Frank</a:t>
            </a:r>
            <a:endParaRPr lang="en-US" sz="3600" dirty="0">
              <a:solidFill>
                <a:prstClr val="black"/>
              </a:solidFill>
              <a:latin typeface="Calibri"/>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97B1DBE-774E-41F1-BC5C-108B0315865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838200" y="697794"/>
            <a:ext cx="4639408" cy="5915656"/>
          </a:xfrm>
        </p:spPr>
      </p:pic>
      <p:sp>
        <p:nvSpPr>
          <p:cNvPr id="6" name="Content Placeholder 5">
            <a:extLst>
              <a:ext uri="{FF2B5EF4-FFF2-40B4-BE49-F238E27FC236}">
                <a16:creationId xmlns:a16="http://schemas.microsoft.com/office/drawing/2014/main" id="{41B656FE-C464-453F-973B-04857B6A1B05}"/>
              </a:ext>
            </a:extLst>
          </p:cNvPr>
          <p:cNvSpPr>
            <a:spLocks noGrp="1"/>
          </p:cNvSpPr>
          <p:nvPr>
            <p:ph sz="half" idx="2"/>
          </p:nvPr>
        </p:nvSpPr>
        <p:spPr>
          <a:xfrm>
            <a:off x="5838092" y="697794"/>
            <a:ext cx="5515708" cy="5915655"/>
          </a:xfrm>
        </p:spPr>
        <p:txBody>
          <a:bodyPr>
            <a:normAutofit fontScale="70000" lnSpcReduction="20000"/>
          </a:bodyPr>
          <a:lstStyle/>
          <a:p>
            <a:pPr marL="0" indent="0" algn="ctr">
              <a:buNone/>
            </a:pPr>
            <a:r>
              <a:rPr lang="en-US" sz="6000" b="0" i="0" u="none" strike="noStrike" baseline="0" dirty="0">
                <a:latin typeface="Arial Rounded MT Bold" panose="020F0704030504030204" pitchFamily="34" charset="0"/>
              </a:rPr>
              <a:t>Cliff Frohlich</a:t>
            </a:r>
          </a:p>
          <a:p>
            <a:pPr marL="0" indent="0" algn="ctr">
              <a:buNone/>
            </a:pPr>
            <a:r>
              <a:rPr lang="en-US" sz="2800" b="0" i="0" u="none" strike="noStrike" baseline="0" dirty="0">
                <a:latin typeface="Calibri-Light"/>
              </a:rPr>
              <a:t>with slide rule cabinet, built in my garage;</a:t>
            </a:r>
          </a:p>
          <a:p>
            <a:pPr marL="0" indent="0" algn="ctr">
              <a:buNone/>
            </a:pPr>
            <a:r>
              <a:rPr lang="en-US" sz="2800" b="0" i="0" u="none" strike="noStrike" baseline="0" dirty="0">
                <a:latin typeface="Calibri-Light"/>
              </a:rPr>
              <a:t>long gourd, grown in my garden and painted;</a:t>
            </a:r>
          </a:p>
          <a:p>
            <a:pPr marL="0" indent="0" algn="ctr">
              <a:buNone/>
            </a:pPr>
            <a:r>
              <a:rPr lang="en-US" sz="2800" b="0" i="0" u="none" strike="noStrike" baseline="0" dirty="0">
                <a:latin typeface="Calibri-Light"/>
              </a:rPr>
              <a:t>and MathMaster slide rule.</a:t>
            </a:r>
          </a:p>
          <a:p>
            <a:pPr marL="0" indent="0" algn="ctr">
              <a:buNone/>
            </a:pPr>
            <a:endParaRPr lang="en-US" sz="1100" b="0" i="0" u="none" strike="noStrike" baseline="0" dirty="0">
              <a:latin typeface="Calibri-Light"/>
            </a:endParaRPr>
          </a:p>
          <a:p>
            <a:pPr marL="0" indent="0" algn="ctr">
              <a:buNone/>
            </a:pPr>
            <a:r>
              <a:rPr lang="en-US" sz="2800" b="0" i="0" u="none" strike="noStrike" baseline="0" dirty="0">
                <a:latin typeface="Calibri-Light"/>
              </a:rPr>
              <a:t>[Cliff@ig.utexas.edu]</a:t>
            </a:r>
          </a:p>
          <a:p>
            <a:pPr marL="0" indent="0" algn="ctr">
              <a:buNone/>
            </a:pPr>
            <a:r>
              <a:rPr lang="en-US" sz="2800" b="0" i="0" u="none" strike="noStrike" baseline="0" dirty="0">
                <a:latin typeface="Calibri" panose="020F0502020204030204" pitchFamily="34" charset="0"/>
              </a:rPr>
              <a:t>Formerly I was a researcher at the University of</a:t>
            </a:r>
          </a:p>
          <a:p>
            <a:pPr marL="0" indent="0" algn="ctr">
              <a:buNone/>
            </a:pPr>
            <a:r>
              <a:rPr lang="en-US" sz="2800" b="0" i="0" u="none" strike="noStrike" baseline="0" dirty="0">
                <a:latin typeface="Calibri" panose="020F0502020204030204" pitchFamily="34" charset="0"/>
              </a:rPr>
              <a:t>Texas at Austin, but I am now retired.</a:t>
            </a:r>
          </a:p>
          <a:p>
            <a:pPr marL="0" indent="0" algn="ctr">
              <a:buNone/>
            </a:pPr>
            <a:r>
              <a:rPr lang="en-US" sz="2800" b="1" i="0" u="none" strike="noStrike" baseline="0" dirty="0">
                <a:latin typeface="Calibri-Bold"/>
              </a:rPr>
              <a:t>Interests:</a:t>
            </a:r>
          </a:p>
          <a:p>
            <a:pPr marL="0" indent="-457200" algn="l">
              <a:buNone/>
            </a:pPr>
            <a:r>
              <a:rPr lang="en-US" sz="2800" b="0" i="0" u="none" strike="noStrike" baseline="0" dirty="0">
                <a:latin typeface="Calibri" panose="020F0502020204030204" pitchFamily="34" charset="0"/>
              </a:rPr>
              <a:t>• Specialized, unusual, colorful, or well-made</a:t>
            </a:r>
          </a:p>
          <a:p>
            <a:pPr marL="0" indent="-457200" algn="l">
              <a:buNone/>
            </a:pPr>
            <a:r>
              <a:rPr lang="en-US" sz="2800" b="0" i="0" u="none" strike="noStrike" baseline="0" dirty="0">
                <a:latin typeface="Calibri" panose="020F0502020204030204" pitchFamily="34" charset="0"/>
              </a:rPr>
              <a:t>            slide rules: ”I know it when I see it”</a:t>
            </a:r>
          </a:p>
          <a:p>
            <a:pPr marL="0" indent="-457200" algn="l">
              <a:buNone/>
            </a:pPr>
            <a:r>
              <a:rPr lang="en-US" sz="2800" b="0" i="0" u="none" strike="noStrike" baseline="0" dirty="0">
                <a:latin typeface="Calibri" panose="020F0502020204030204" pitchFamily="34" charset="0"/>
              </a:rPr>
              <a:t>• “Many are Hemmi”</a:t>
            </a:r>
          </a:p>
          <a:p>
            <a:pPr marL="0" indent="-457200" algn="l">
              <a:buNone/>
            </a:pPr>
            <a:r>
              <a:rPr lang="en-US" sz="2800" b="0" i="0" u="none" strike="noStrike" baseline="0" dirty="0">
                <a:latin typeface="Calibri" panose="020F0502020204030204" pitchFamily="34" charset="0"/>
              </a:rPr>
              <a:t>• Question: Hemmi baseball rule—Paul Ross says:</a:t>
            </a:r>
          </a:p>
          <a:p>
            <a:pPr marL="0" indent="-457200" algn="l">
              <a:buNone/>
            </a:pPr>
            <a:r>
              <a:rPr lang="en-US" sz="2800" b="0" i="0" u="none" strike="noStrike" baseline="0" dirty="0">
                <a:latin typeface="Calibri" panose="020F0502020204030204" pitchFamily="34" charset="0"/>
              </a:rPr>
              <a:t>           ’probably a promotional item’, but…</a:t>
            </a:r>
          </a:p>
          <a:p>
            <a:pPr marL="0" indent="-457200" algn="l">
              <a:buNone/>
            </a:pPr>
            <a:r>
              <a:rPr lang="en-US" sz="2800" b="0" i="0" u="none" strike="noStrike" baseline="0" dirty="0">
                <a:latin typeface="Calibri" panose="020F0502020204030204" pitchFamily="34" charset="0"/>
              </a:rPr>
              <a:t>           What team? What game(s)?’</a:t>
            </a:r>
            <a:endParaRPr lang="en-US" dirty="0"/>
          </a:p>
        </p:txBody>
      </p:sp>
    </p:spTree>
    <p:extLst>
      <p:ext uri="{BB962C8B-B14F-4D97-AF65-F5344CB8AC3E}">
        <p14:creationId xmlns:p14="http://schemas.microsoft.com/office/powerpoint/2010/main" val="2387337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 K&amp;E 3-wheel Amsler 4280 36th ed. catalo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1" y="2082800"/>
            <a:ext cx="3211945" cy="2641600"/>
          </a:xfrm>
          <a:prstGeom prst="rect">
            <a:avLst/>
          </a:prstGeom>
        </p:spPr>
      </p:pic>
      <p:sp>
        <p:nvSpPr>
          <p:cNvPr id="15362" name="Rectangle 2"/>
          <p:cNvSpPr>
            <a:spLocks noGrp="1" noChangeArrowheads="1"/>
          </p:cNvSpPr>
          <p:nvPr>
            <p:ph type="title"/>
          </p:nvPr>
        </p:nvSpPr>
        <p:spPr>
          <a:xfrm>
            <a:off x="1905000" y="152400"/>
            <a:ext cx="7848600" cy="1143000"/>
          </a:xfrm>
        </p:spPr>
        <p:txBody>
          <a:bodyPr/>
          <a:lstStyle/>
          <a:p>
            <a:pPr algn="l" eaLnBrk="1" hangingPunct="1"/>
            <a:r>
              <a:rPr lang="en-US" dirty="0">
                <a:ea typeface="ＭＳ Ｐゴシック" pitchFamily="-1" charset="-128"/>
                <a:cs typeface="ＭＳ Ｐゴシック" pitchFamily="-1" charset="-128"/>
              </a:rPr>
              <a:t>Harold Frost</a:t>
            </a:r>
            <a:br>
              <a:rPr lang="en-US" dirty="0">
                <a:ea typeface="ＭＳ Ｐゴシック" pitchFamily="-1" charset="-128"/>
                <a:cs typeface="ＭＳ Ｐゴシック" pitchFamily="-1" charset="-128"/>
              </a:rPr>
            </a:br>
            <a:r>
              <a:rPr lang="en-US" dirty="0">
                <a:ea typeface="ＭＳ Ｐゴシック" pitchFamily="-1" charset="-128"/>
                <a:cs typeface="ＭＳ Ｐゴシック" pitchFamily="-1" charset="-128"/>
              </a:rPr>
              <a:t>    </a:t>
            </a:r>
            <a:r>
              <a:rPr lang="en-US" sz="2200" dirty="0">
                <a:ea typeface="ＭＳ Ｐゴシック" pitchFamily="-1" charset="-128"/>
                <a:cs typeface="ＭＳ Ｐゴシック" pitchFamily="-1" charset="-128"/>
              </a:rPr>
              <a:t>Materials Science, Mechanics, and Thermodynamics.</a:t>
            </a:r>
            <a:br>
              <a:rPr lang="en-US" sz="2200" dirty="0">
                <a:ea typeface="ＭＳ Ｐゴシック" pitchFamily="-1" charset="-128"/>
                <a:cs typeface="ＭＳ Ｐゴシック" pitchFamily="-1" charset="-128"/>
              </a:rPr>
            </a:br>
            <a:r>
              <a:rPr lang="en-US" sz="2200" dirty="0">
                <a:ea typeface="ＭＳ Ｐゴシック" pitchFamily="-1" charset="-128"/>
                <a:cs typeface="ＭＳ Ｐゴシック" pitchFamily="-1" charset="-128"/>
              </a:rPr>
              <a:t>     Dartmouth College, Thayer School of Engineering, since 1981.</a:t>
            </a:r>
          </a:p>
        </p:txBody>
      </p:sp>
      <p:sp>
        <p:nvSpPr>
          <p:cNvPr id="2" name="TextBox 1"/>
          <p:cNvSpPr txBox="1"/>
          <p:nvPr/>
        </p:nvSpPr>
        <p:spPr>
          <a:xfrm>
            <a:off x="4724400" y="1371601"/>
            <a:ext cx="4876800"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pitchFamily="-1" charset="0"/>
                <a:ea typeface="+mn-ea"/>
                <a:cs typeface="+mn-cs"/>
              </a:rPr>
              <a:t>Primary Collection: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pitchFamily="-1" charset="0"/>
                <a:ea typeface="+mn-ea"/>
                <a:cs typeface="+mn-cs"/>
              </a:rPr>
              <a:t>     </a:t>
            </a:r>
            <a:r>
              <a:rPr kumimoji="0" lang="en-US" sz="2200" b="0" i="0" u="none" strike="noStrike" kern="1200" cap="none" spc="0" normalizeH="0" baseline="0" noProof="0" dirty="0">
                <a:ln>
                  <a:noFill/>
                </a:ln>
                <a:solidFill>
                  <a:srgbClr val="000000"/>
                </a:solidFill>
                <a:effectLst/>
                <a:uLnTx/>
                <a:uFillTx/>
                <a:latin typeface="Times" pitchFamily="-1" charset="0"/>
                <a:ea typeface="+mn-ea"/>
                <a:cs typeface="+mn-cs"/>
              </a:rPr>
              <a:t>Planimeters and Integrators.</a:t>
            </a:r>
          </a:p>
        </p:txBody>
      </p:sp>
      <p:pic>
        <p:nvPicPr>
          <p:cNvPr id="3" name="Picture 2" descr="Harold.Frost.68.jpg"/>
          <p:cNvPicPr>
            <a:picLocks noChangeAspect="1"/>
          </p:cNvPicPr>
          <p:nvPr/>
        </p:nvPicPr>
        <p:blipFill rotWithShape="1">
          <a:blip r:embed="rId4">
            <a:extLst>
              <a:ext uri="{28A0092B-C50C-407E-A947-70E740481C1C}">
                <a14:useLocalDpi xmlns:a14="http://schemas.microsoft.com/office/drawing/2010/main" val="0"/>
              </a:ext>
            </a:extLst>
          </a:blip>
          <a:srcRect l="2024" t="9676" r="1851" b="3244"/>
          <a:stretch/>
        </p:blipFill>
        <p:spPr>
          <a:xfrm>
            <a:off x="1972056" y="1447800"/>
            <a:ext cx="2599944" cy="2831988"/>
          </a:xfrm>
          <a:prstGeom prst="rect">
            <a:avLst/>
          </a:prstGeom>
        </p:spPr>
      </p:pic>
      <p:sp>
        <p:nvSpPr>
          <p:cNvPr id="7" name="TextBox 6"/>
          <p:cNvSpPr txBox="1"/>
          <p:nvPr/>
        </p:nvSpPr>
        <p:spPr>
          <a:xfrm>
            <a:off x="1752600" y="4267200"/>
            <a:ext cx="8534400" cy="144655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pitchFamily="-1" charset="0"/>
                <a:ea typeface="+mn-ea"/>
                <a:cs typeface="+mn-cs"/>
              </a:rPr>
              <a:t>Current Interest: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pitchFamily="-1" charset="0"/>
                <a:ea typeface="+mn-ea"/>
                <a:cs typeface="+mn-cs"/>
              </a:rPr>
              <a:t>    </a:t>
            </a:r>
            <a:r>
              <a:rPr kumimoji="0" lang="en-US" sz="2200" b="0" i="0" u="none" strike="noStrike" kern="1200" cap="none" spc="0" normalizeH="0" baseline="0" noProof="0" dirty="0">
                <a:ln>
                  <a:noFill/>
                </a:ln>
                <a:solidFill>
                  <a:srgbClr val="000000"/>
                </a:solidFill>
                <a:effectLst/>
                <a:uLnTx/>
                <a:uFillTx/>
                <a:latin typeface="Times" pitchFamily="-1" charset="0"/>
                <a:ea typeface="+mn-ea"/>
                <a:cs typeface="+mn-cs"/>
              </a:rPr>
              <a:t> Developing a course on the </a:t>
            </a:r>
            <a:r>
              <a:rPr kumimoji="0" lang="en-US" sz="2200" b="0" i="0" u="none" strike="noStrike" kern="1200" cap="none" spc="0" normalizeH="0" baseline="0" noProof="0" dirty="0">
                <a:ln>
                  <a:noFill/>
                </a:ln>
                <a:solidFill>
                  <a:srgbClr val="800080"/>
                </a:solidFill>
                <a:effectLst/>
                <a:uLnTx/>
                <a:uFillTx/>
                <a:latin typeface="Times" pitchFamily="-1" charset="0"/>
                <a:ea typeface="+mn-ea"/>
                <a:cs typeface="+mn-cs"/>
              </a:rPr>
              <a:t>History of Pre-electronic Computing</a:t>
            </a:r>
            <a:r>
              <a:rPr kumimoji="0" lang="en-US" sz="2200" b="0" i="0" u="none" strike="noStrike" kern="1200" cap="none" spc="0" normalizeH="0" baseline="0" noProof="0" dirty="0">
                <a:ln>
                  <a:noFill/>
                </a:ln>
                <a:solidFill>
                  <a:srgbClr val="000000"/>
                </a:solidFill>
                <a:effectLst/>
                <a:uLnTx/>
                <a:uFillTx/>
                <a:latin typeface="Times" pitchFamily="-1"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pitchFamily="-1" charset="0"/>
                <a:ea typeface="+mn-ea"/>
                <a:cs typeface="+mn-cs"/>
              </a:rPr>
              <a:t>    	•  To teach engineering students a little history.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pitchFamily="-1" charset="0"/>
                <a:ea typeface="+mn-ea"/>
                <a:cs typeface="+mn-cs"/>
              </a:rPr>
              <a:t>    	•  To teach non-technical students an appreciation of numeracy.   </a:t>
            </a:r>
          </a:p>
        </p:txBody>
      </p:sp>
      <p:pic>
        <p:nvPicPr>
          <p:cNvPr id="8" name="Picture 7" descr="Planimeter K&amp;E catalog 1908.png"/>
          <p:cNvPicPr>
            <a:picLocks noChangeAspect="1"/>
          </p:cNvPicPr>
          <p:nvPr/>
        </p:nvPicPr>
        <p:blipFill>
          <a:blip r:embed="rId5"/>
          <a:stretch>
            <a:fillRect/>
          </a:stretch>
        </p:blipFill>
        <p:spPr>
          <a:xfrm>
            <a:off x="4800600" y="2590800"/>
            <a:ext cx="2057400" cy="903248"/>
          </a:xfrm>
          <a:prstGeom prst="rect">
            <a:avLst/>
          </a:prstGeom>
        </p:spPr>
      </p:pic>
      <p:sp>
        <p:nvSpPr>
          <p:cNvPr id="10" name="TextBox 23"/>
          <p:cNvSpPr txBox="1">
            <a:spLocks noChangeArrowheads="1"/>
          </p:cNvSpPr>
          <p:nvPr/>
        </p:nvSpPr>
        <p:spPr bwMode="auto">
          <a:xfrm>
            <a:off x="1676400" y="6172200"/>
            <a:ext cx="4876800" cy="584776"/>
          </a:xfrm>
          <a:prstGeom prst="rect">
            <a:avLst/>
          </a:prstGeom>
          <a:noFill/>
          <a:ln w="28575" cmpd="sng">
            <a:solidFill>
              <a:srgbClr val="008000"/>
            </a:solidFill>
            <a:round/>
            <a:headEnd/>
            <a:tailEnd/>
          </a:ln>
        </p:spPr>
        <p:txBody>
          <a:bodyPr wrap="squar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8000"/>
                </a:solidFill>
                <a:effectLst/>
                <a:uLnTx/>
                <a:uFillTx/>
                <a:latin typeface="Times" pitchFamily="-1" charset="0"/>
                <a:ea typeface="+mn-ea"/>
                <a:cs typeface="+mn-cs"/>
              </a:rPr>
              <a:t>Thayer School of Engineering, Dartmouth College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8000"/>
                </a:solidFill>
                <a:effectLst/>
                <a:uLnTx/>
                <a:uFillTx/>
                <a:latin typeface="Times" pitchFamily="-1" charset="0"/>
                <a:ea typeface="+mn-ea"/>
                <a:cs typeface="+mn-cs"/>
              </a:rPr>
              <a:t>14 Engineering Drive,  Hanover, New Hampshire 03755</a:t>
            </a:r>
          </a:p>
        </p:txBody>
      </p:sp>
      <p:sp>
        <p:nvSpPr>
          <p:cNvPr id="11" name="TextBox 23"/>
          <p:cNvSpPr txBox="1">
            <a:spLocks noChangeArrowheads="1"/>
          </p:cNvSpPr>
          <p:nvPr/>
        </p:nvSpPr>
        <p:spPr bwMode="auto">
          <a:xfrm>
            <a:off x="7848600" y="6443246"/>
            <a:ext cx="2743200" cy="338554"/>
          </a:xfrm>
          <a:prstGeom prst="rect">
            <a:avLst/>
          </a:prstGeom>
          <a:noFill/>
          <a:ln w="28575" cmpd="sng">
            <a:solidFill>
              <a:srgbClr val="0000FF"/>
            </a:solidFill>
            <a:round/>
            <a:headEnd/>
            <a:tailEnd/>
          </a:ln>
        </p:spPr>
        <p:txBody>
          <a:bodyPr wrap="square">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FF"/>
                </a:solidFill>
                <a:effectLst/>
                <a:uLnTx/>
                <a:uFillTx/>
                <a:latin typeface="Times" pitchFamily="-1" charset="0"/>
                <a:ea typeface="+mn-ea"/>
                <a:cs typeface="+mn-cs"/>
              </a:rPr>
              <a:t>harold.j.frost@dartmouth.edu</a:t>
            </a:r>
            <a:endParaRPr kumimoji="0" lang="en-US" sz="1600" b="0" i="0" u="none" strike="noStrike" kern="1200" cap="none" spc="0" normalizeH="0" baseline="0" noProof="0" dirty="0">
              <a:ln>
                <a:noFill/>
              </a:ln>
              <a:solidFill>
                <a:srgbClr val="0000FF"/>
              </a:solidFill>
              <a:effectLst/>
              <a:uLnTx/>
              <a:uFillTx/>
              <a:latin typeface="Times" pitchFamily="-1" charset="0"/>
              <a:ea typeface="+mn-ea"/>
              <a:cs typeface="+mn-cs"/>
            </a:endParaRPr>
          </a:p>
        </p:txBody>
      </p:sp>
      <p:pic>
        <p:nvPicPr>
          <p:cNvPr id="12" name="Picture 11" descr="SHIELD_G copy.jpg"/>
          <p:cNvPicPr>
            <a:picLocks noChangeAspect="1"/>
          </p:cNvPicPr>
          <p:nvPr/>
        </p:nvPicPr>
        <p:blipFill>
          <a:blip r:embed="rId6"/>
          <a:stretch>
            <a:fillRect/>
          </a:stretch>
        </p:blipFill>
        <p:spPr>
          <a:xfrm>
            <a:off x="9518642" y="152400"/>
            <a:ext cx="996959" cy="1143000"/>
          </a:xfrm>
          <a:prstGeom prst="rect">
            <a:avLst/>
          </a:prstGeom>
        </p:spPr>
      </p:pic>
      <p:sp>
        <p:nvSpPr>
          <p:cNvPr id="5" name="TextBox 4"/>
          <p:cNvSpPr txBox="1"/>
          <p:nvPr/>
        </p:nvSpPr>
        <p:spPr>
          <a:xfrm>
            <a:off x="1992528" y="5715000"/>
            <a:ext cx="8142072" cy="338554"/>
          </a:xfrm>
          <a:prstGeom prst="rect">
            <a:avLst/>
          </a:prstGeom>
          <a:noFill/>
          <a:ln w="28575" cmpd="sng">
            <a:solidFill>
              <a:srgbClr val="FF0000"/>
            </a:solidFill>
          </a:ln>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Times" pitchFamily="-1" charset="0"/>
                <a:ea typeface="+mn-ea"/>
                <a:cs typeface="+mn-cs"/>
              </a:rPr>
              <a:t>https://</a:t>
            </a:r>
            <a:r>
              <a:rPr kumimoji="0" lang="en-US" sz="1600" b="0" i="0" u="none" strike="noStrike" kern="1200" cap="none" spc="0" normalizeH="0" baseline="0" noProof="0" dirty="0" err="1">
                <a:ln>
                  <a:noFill/>
                </a:ln>
                <a:solidFill>
                  <a:srgbClr val="FF0000"/>
                </a:solidFill>
                <a:effectLst/>
                <a:uLnTx/>
                <a:uFillTx/>
                <a:latin typeface="Times" pitchFamily="-1" charset="0"/>
                <a:ea typeface="+mn-ea"/>
                <a:cs typeface="+mn-cs"/>
              </a:rPr>
              <a:t>drive.google.com</a:t>
            </a:r>
            <a:r>
              <a:rPr kumimoji="0" lang="en-US" sz="1600" b="0" i="0" u="none" strike="noStrike" kern="1200" cap="none" spc="0" normalizeH="0" baseline="0" noProof="0" dirty="0">
                <a:ln>
                  <a:noFill/>
                </a:ln>
                <a:solidFill>
                  <a:srgbClr val="FF0000"/>
                </a:solidFill>
                <a:effectLst/>
                <a:uLnTx/>
                <a:uFillTx/>
                <a:latin typeface="Times" pitchFamily="-1" charset="0"/>
                <a:ea typeface="+mn-ea"/>
                <a:cs typeface="+mn-cs"/>
              </a:rPr>
              <a:t>/file/d/1jYYNWsm1qIHO_tA66lUlGaHymvz_VK8R/</a:t>
            </a:r>
            <a:r>
              <a:rPr kumimoji="0" lang="en-US" sz="1600" b="0" i="0" u="none" strike="noStrike" kern="1200" cap="none" spc="0" normalizeH="0" baseline="0" noProof="0" dirty="0" err="1">
                <a:ln>
                  <a:noFill/>
                </a:ln>
                <a:solidFill>
                  <a:srgbClr val="FF0000"/>
                </a:solidFill>
                <a:effectLst/>
                <a:uLnTx/>
                <a:uFillTx/>
                <a:latin typeface="Times" pitchFamily="-1" charset="0"/>
                <a:ea typeface="+mn-ea"/>
                <a:cs typeface="+mn-cs"/>
              </a:rPr>
              <a:t>view?usp</a:t>
            </a:r>
            <a:r>
              <a:rPr kumimoji="0" lang="en-US" sz="1600" b="0" i="0" u="none" strike="noStrike" kern="1200" cap="none" spc="0" normalizeH="0" baseline="0" noProof="0" dirty="0">
                <a:ln>
                  <a:noFill/>
                </a:ln>
                <a:solidFill>
                  <a:srgbClr val="FF0000"/>
                </a:solidFill>
                <a:effectLst/>
                <a:uLnTx/>
                <a:uFillTx/>
                <a:latin typeface="Times" pitchFamily="-1" charset="0"/>
                <a:ea typeface="+mn-ea"/>
                <a:cs typeface="+mn-cs"/>
              </a:rPr>
              <a:t>=sharing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467A0-36FF-41BE-B3C1-91E3AA92A7EA}"/>
              </a:ext>
            </a:extLst>
          </p:cNvPr>
          <p:cNvSpPr>
            <a:spLocks noGrp="1"/>
          </p:cNvSpPr>
          <p:nvPr>
            <p:ph type="ctrTitle"/>
          </p:nvPr>
        </p:nvSpPr>
        <p:spPr>
          <a:xfrm>
            <a:off x="3397771" y="216434"/>
            <a:ext cx="9144000" cy="841348"/>
          </a:xfrm>
        </p:spPr>
        <p:txBody>
          <a:bodyPr>
            <a:normAutofit fontScale="90000"/>
          </a:bodyPr>
          <a:lstStyle/>
          <a:p>
            <a:r>
              <a:rPr lang="en-US" b="1" dirty="0">
                <a:solidFill>
                  <a:srgbClr val="FFFF00"/>
                </a:solidFill>
              </a:rPr>
              <a:t>Louis J. Gotlib</a:t>
            </a:r>
          </a:p>
        </p:txBody>
      </p:sp>
      <p:sp>
        <p:nvSpPr>
          <p:cNvPr id="3" name="Subtitle 2">
            <a:extLst>
              <a:ext uri="{FF2B5EF4-FFF2-40B4-BE49-F238E27FC236}">
                <a16:creationId xmlns:a16="http://schemas.microsoft.com/office/drawing/2014/main" id="{42E7DBF0-4004-4C34-838F-80EABA3A40D1}"/>
              </a:ext>
            </a:extLst>
          </p:cNvPr>
          <p:cNvSpPr>
            <a:spLocks noGrp="1"/>
          </p:cNvSpPr>
          <p:nvPr>
            <p:ph type="subTitle" idx="1"/>
          </p:nvPr>
        </p:nvSpPr>
        <p:spPr>
          <a:xfrm>
            <a:off x="5311515" y="1057782"/>
            <a:ext cx="6725587" cy="2327965"/>
          </a:xfrm>
        </p:spPr>
        <p:txBody>
          <a:bodyPr>
            <a:normAutofit fontScale="40000" lnSpcReduction="20000"/>
          </a:bodyPr>
          <a:lstStyle/>
          <a:p>
            <a:pPr algn="l"/>
            <a:r>
              <a:rPr lang="en-US" sz="8000" b="1" dirty="0">
                <a:solidFill>
                  <a:srgbClr val="FFC000"/>
                </a:solidFill>
              </a:rPr>
              <a:t>20+ year OS member</a:t>
            </a:r>
          </a:p>
          <a:p>
            <a:pPr algn="l"/>
            <a:r>
              <a:rPr lang="en-US" sz="8000" b="1" dirty="0">
                <a:solidFill>
                  <a:srgbClr val="FFC000"/>
                </a:solidFill>
              </a:rPr>
              <a:t>Main interest is chemical and </a:t>
            </a:r>
          </a:p>
          <a:p>
            <a:pPr algn="l"/>
            <a:r>
              <a:rPr lang="en-US" sz="8000" b="1" dirty="0">
                <a:solidFill>
                  <a:srgbClr val="FFC000"/>
                </a:solidFill>
              </a:rPr>
              <a:t>chemistry related slide rules</a:t>
            </a:r>
          </a:p>
          <a:p>
            <a:pPr algn="l"/>
            <a:r>
              <a:rPr lang="en-US" sz="8000" b="1" dirty="0">
                <a:solidFill>
                  <a:srgbClr val="FFC000"/>
                </a:solidFill>
              </a:rPr>
              <a:t>Collection of over 1700 items </a:t>
            </a:r>
          </a:p>
          <a:p>
            <a:pPr algn="l"/>
            <a:r>
              <a:rPr lang="en-US" sz="6000" b="1" dirty="0">
                <a:solidFill>
                  <a:srgbClr val="FFC000"/>
                </a:solidFill>
              </a:rPr>
              <a:t>(my wife is thrilled!)</a:t>
            </a:r>
          </a:p>
        </p:txBody>
      </p:sp>
      <p:pic>
        <p:nvPicPr>
          <p:cNvPr id="5" name="Picture 4" descr="A picture containing indoor, person, sitting, standing&#10;&#10;Description automatically generated">
            <a:extLst>
              <a:ext uri="{FF2B5EF4-FFF2-40B4-BE49-F238E27FC236}">
                <a16:creationId xmlns:a16="http://schemas.microsoft.com/office/drawing/2014/main" id="{99482B2B-B431-43DF-8786-F1052D751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8248" y="381000"/>
            <a:ext cx="8128000" cy="6096000"/>
          </a:xfrm>
          <a:prstGeom prst="rect">
            <a:avLst/>
          </a:prstGeom>
          <a:effectLst>
            <a:softEdge rad="1206500"/>
          </a:effectLst>
          <a:scene3d>
            <a:camera prst="orthographicFront">
              <a:rot lat="0" lon="300000" rev="16200000"/>
            </a:camera>
            <a:lightRig rig="threePt" dir="t"/>
          </a:scene3d>
        </p:spPr>
      </p:pic>
      <p:pic>
        <p:nvPicPr>
          <p:cNvPr id="7" name="Picture 6" descr="A person sitting at a table&#10;&#10;Description automatically generated">
            <a:extLst>
              <a:ext uri="{FF2B5EF4-FFF2-40B4-BE49-F238E27FC236}">
                <a16:creationId xmlns:a16="http://schemas.microsoft.com/office/drawing/2014/main" id="{B8AC1E5F-65C9-48AF-AF52-ACA23B914E17}"/>
              </a:ext>
            </a:extLst>
          </p:cNvPr>
          <p:cNvPicPr>
            <a:picLocks noChangeAspect="1"/>
          </p:cNvPicPr>
          <p:nvPr/>
        </p:nvPicPr>
        <p:blipFill rotWithShape="1">
          <a:blip r:embed="rId3">
            <a:extLst>
              <a:ext uri="{28A0092B-C50C-407E-A947-70E740481C1C}">
                <a14:useLocalDpi xmlns:a14="http://schemas.microsoft.com/office/drawing/2010/main" val="0"/>
              </a:ext>
            </a:extLst>
          </a:blip>
          <a:srcRect b="10973"/>
          <a:stretch/>
        </p:blipFill>
        <p:spPr>
          <a:xfrm>
            <a:off x="8064708" y="3025983"/>
            <a:ext cx="4081853" cy="3633963"/>
          </a:xfrm>
          <a:prstGeom prst="rect">
            <a:avLst/>
          </a:prstGeom>
        </p:spPr>
      </p:pic>
    </p:spTree>
    <p:extLst>
      <p:ext uri="{BB962C8B-B14F-4D97-AF65-F5344CB8AC3E}">
        <p14:creationId xmlns:p14="http://schemas.microsoft.com/office/powerpoint/2010/main" val="394181095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ieren 11"/>
          <p:cNvGrpSpPr/>
          <p:nvPr/>
        </p:nvGrpSpPr>
        <p:grpSpPr>
          <a:xfrm>
            <a:off x="1447507" y="1200117"/>
            <a:ext cx="9227060" cy="794486"/>
            <a:chOff x="-50995" y="4735775"/>
            <a:chExt cx="9822485" cy="1473374"/>
          </a:xfrm>
        </p:grpSpPr>
        <p:pic>
          <p:nvPicPr>
            <p:cNvPr id="1040" name="Picture 16" descr="Singapore International Water Week 2018 - Progrou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95" y="4735776"/>
              <a:ext cx="1964497" cy="147337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Singapore International Water Week 2018 - Progrou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913502" y="4735776"/>
              <a:ext cx="1964497" cy="147337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Singapore International Water Week 2018 - Progrou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7999" y="4735776"/>
              <a:ext cx="1964497" cy="147337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Singapore International Water Week 2018 - Progrou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842496" y="4735776"/>
              <a:ext cx="1964497" cy="147337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Singapore International Water Week 2018 - Progrou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6993" y="4735775"/>
              <a:ext cx="1964497" cy="147337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hteck 2"/>
          <p:cNvSpPr/>
          <p:nvPr/>
        </p:nvSpPr>
        <p:spPr>
          <a:xfrm>
            <a:off x="1450791" y="2004728"/>
            <a:ext cx="9194995" cy="292388"/>
          </a:xfrm>
          <a:prstGeom prst="rect">
            <a:avLst/>
          </a:prstGeom>
        </p:spPr>
        <p:txBody>
          <a:bodyPr wrap="square">
            <a:spAutoFit/>
          </a:bodyPr>
          <a:lstStyle/>
          <a:p>
            <a:pPr algn="ctr" fontAlgn="base">
              <a:spcBef>
                <a:spcPct val="50000"/>
              </a:spcBef>
              <a:spcAft>
                <a:spcPct val="0"/>
              </a:spcAft>
            </a:pPr>
            <a:r>
              <a:rPr lang="en-US" sz="1300" dirty="0">
                <a:solidFill>
                  <a:prstClr val="black"/>
                </a:solidFill>
              </a:rPr>
              <a:t>https://prof.beuth-hochschule.de/heimann/rechenschieber-fuer-das-bauwesen/wasserbau-hydraulic-engineering/?print=1</a:t>
            </a:r>
          </a:p>
        </p:txBody>
      </p:sp>
      <p:sp>
        <p:nvSpPr>
          <p:cNvPr id="6" name="Textfeld 5"/>
          <p:cNvSpPr txBox="1"/>
          <p:nvPr/>
        </p:nvSpPr>
        <p:spPr>
          <a:xfrm>
            <a:off x="3383280" y="1366528"/>
            <a:ext cx="7291288" cy="461665"/>
          </a:xfrm>
          <a:prstGeom prst="rect">
            <a:avLst/>
          </a:prstGeom>
          <a:noFill/>
        </p:spPr>
        <p:txBody>
          <a:bodyPr wrap="square" rtlCol="0">
            <a:spAutoFit/>
          </a:bodyPr>
          <a:lstStyle/>
          <a:p>
            <a:pPr fontAlgn="base">
              <a:spcBef>
                <a:spcPct val="50000"/>
              </a:spcBef>
              <a:spcAft>
                <a:spcPct val="0"/>
              </a:spcAft>
            </a:pPr>
            <a:r>
              <a:rPr lang="de-DE" sz="2400" dirty="0">
                <a:solidFill>
                  <a:prstClr val="white"/>
                </a:solidFill>
              </a:rPr>
              <a:t>Slide Rules </a:t>
            </a:r>
            <a:r>
              <a:rPr lang="de-DE" sz="2400" dirty="0" err="1">
                <a:solidFill>
                  <a:prstClr val="white"/>
                </a:solidFill>
              </a:rPr>
              <a:t>for</a:t>
            </a:r>
            <a:r>
              <a:rPr lang="de-DE" sz="2400" dirty="0">
                <a:solidFill>
                  <a:prstClr val="white"/>
                </a:solidFill>
              </a:rPr>
              <a:t> </a:t>
            </a:r>
            <a:r>
              <a:rPr lang="de-DE" sz="2400" dirty="0" err="1">
                <a:solidFill>
                  <a:prstClr val="white"/>
                </a:solidFill>
              </a:rPr>
              <a:t>Hydraulic</a:t>
            </a:r>
            <a:r>
              <a:rPr lang="de-DE" sz="2400" dirty="0">
                <a:solidFill>
                  <a:prstClr val="white"/>
                </a:solidFill>
              </a:rPr>
              <a:t> Engineers</a:t>
            </a:r>
            <a:endParaRPr lang="en-US" sz="2400" dirty="0">
              <a:solidFill>
                <a:prstClr val="white"/>
              </a:solidFill>
            </a:endParaRPr>
          </a:p>
        </p:txBody>
      </p:sp>
      <p:sp>
        <p:nvSpPr>
          <p:cNvPr id="16" name="Textfeld 15"/>
          <p:cNvSpPr txBox="1"/>
          <p:nvPr/>
        </p:nvSpPr>
        <p:spPr>
          <a:xfrm>
            <a:off x="3383281" y="104578"/>
            <a:ext cx="7262505" cy="584775"/>
          </a:xfrm>
          <a:prstGeom prst="rect">
            <a:avLst/>
          </a:prstGeom>
          <a:noFill/>
        </p:spPr>
        <p:txBody>
          <a:bodyPr wrap="square" rtlCol="0">
            <a:spAutoFit/>
          </a:bodyPr>
          <a:lstStyle/>
          <a:p>
            <a:pPr fontAlgn="base">
              <a:spcBef>
                <a:spcPct val="50000"/>
              </a:spcBef>
              <a:spcAft>
                <a:spcPct val="0"/>
              </a:spcAft>
            </a:pPr>
            <a:r>
              <a:rPr lang="de-DE" sz="3200" b="1" dirty="0">
                <a:solidFill>
                  <a:prstClr val="black"/>
                </a:solidFill>
                <a:latin typeface="Arial" panose="020B0604020202020204" pitchFamily="34" charset="0"/>
                <a:cs typeface="Arial" panose="020B0604020202020204" pitchFamily="34" charset="0"/>
              </a:rPr>
              <a:t>Stefan Heimann, Berlin, DE</a:t>
            </a:r>
            <a:endParaRPr lang="en-US" sz="3200" b="1" dirty="0">
              <a:solidFill>
                <a:prstClr val="black"/>
              </a:solidFill>
              <a:latin typeface="Arial" panose="020B0604020202020204" pitchFamily="34" charset="0"/>
              <a:cs typeface="Arial" panose="020B0604020202020204" pitchFamily="34" charset="0"/>
            </a:endParaRPr>
          </a:p>
        </p:txBody>
      </p:sp>
      <p:sp>
        <p:nvSpPr>
          <p:cNvPr id="17" name="Textfeld 16"/>
          <p:cNvSpPr txBox="1"/>
          <p:nvPr/>
        </p:nvSpPr>
        <p:spPr>
          <a:xfrm>
            <a:off x="3383281" y="730101"/>
            <a:ext cx="8427719" cy="369332"/>
          </a:xfrm>
          <a:prstGeom prst="rect">
            <a:avLst/>
          </a:prstGeom>
          <a:noFill/>
        </p:spPr>
        <p:txBody>
          <a:bodyPr wrap="square" rtlCol="0">
            <a:spAutoFit/>
          </a:bodyPr>
          <a:lstStyle/>
          <a:p>
            <a:pPr fontAlgn="base">
              <a:spcBef>
                <a:spcPct val="50000"/>
              </a:spcBef>
              <a:spcAft>
                <a:spcPct val="0"/>
              </a:spcAft>
            </a:pPr>
            <a:r>
              <a:rPr lang="de-DE" dirty="0">
                <a:solidFill>
                  <a:prstClr val="black"/>
                </a:solidFill>
                <a:latin typeface="Arial" panose="020B0604020202020204" pitchFamily="34" charset="0"/>
                <a:cs typeface="Arial" panose="020B0604020202020204" pitchFamily="34" charset="0"/>
              </a:rPr>
              <a:t>Professor </a:t>
            </a:r>
            <a:r>
              <a:rPr lang="de-DE" dirty="0" err="1">
                <a:solidFill>
                  <a:prstClr val="black"/>
                </a:solidFill>
                <a:latin typeface="Arial" panose="020B0604020202020204" pitchFamily="34" charset="0"/>
                <a:cs typeface="Arial" panose="020B0604020202020204" pitchFamily="34" charset="0"/>
              </a:rPr>
              <a:t>for</a:t>
            </a:r>
            <a:r>
              <a:rPr lang="de-DE" dirty="0">
                <a:solidFill>
                  <a:prstClr val="black"/>
                </a:solidFill>
                <a:latin typeface="Arial" panose="020B0604020202020204" pitchFamily="34" charset="0"/>
                <a:cs typeface="Arial" panose="020B0604020202020204" pitchFamily="34" charset="0"/>
              </a:rPr>
              <a:t> </a:t>
            </a:r>
            <a:r>
              <a:rPr lang="de-DE" dirty="0" err="1">
                <a:solidFill>
                  <a:prstClr val="black"/>
                </a:solidFill>
                <a:latin typeface="Arial" panose="020B0604020202020204" pitchFamily="34" charset="0"/>
                <a:cs typeface="Arial" panose="020B0604020202020204" pitchFamily="34" charset="0"/>
              </a:rPr>
              <a:t>Hydraulic</a:t>
            </a:r>
            <a:r>
              <a:rPr lang="de-DE" dirty="0">
                <a:solidFill>
                  <a:prstClr val="black"/>
                </a:solidFill>
                <a:latin typeface="Arial" panose="020B0604020202020204" pitchFamily="34" charset="0"/>
                <a:cs typeface="Arial" panose="020B0604020202020204" pitchFamily="34" charset="0"/>
              </a:rPr>
              <a:t> Engineering (</a:t>
            </a:r>
            <a:r>
              <a:rPr lang="de-DE" dirty="0" err="1">
                <a:solidFill>
                  <a:prstClr val="black"/>
                </a:solidFill>
                <a:latin typeface="Arial" panose="020B0604020202020204" pitchFamily="34" charset="0"/>
                <a:cs typeface="Arial" panose="020B0604020202020204" pitchFamily="34" charset="0"/>
              </a:rPr>
              <a:t>for</a:t>
            </a:r>
            <a:r>
              <a:rPr lang="de-DE" dirty="0">
                <a:solidFill>
                  <a:prstClr val="black"/>
                </a:solidFill>
                <a:latin typeface="Arial" panose="020B0604020202020204" pitchFamily="34" charset="0"/>
                <a:cs typeface="Arial" panose="020B0604020202020204" pitchFamily="34" charset="0"/>
              </a:rPr>
              <a:t> </a:t>
            </a:r>
            <a:r>
              <a:rPr lang="de-DE" dirty="0" err="1">
                <a:solidFill>
                  <a:prstClr val="black"/>
                </a:solidFill>
                <a:latin typeface="Arial" panose="020B0604020202020204" pitchFamily="34" charset="0"/>
                <a:cs typeface="Arial" panose="020B0604020202020204" pitchFamily="34" charset="0"/>
              </a:rPr>
              <a:t>Civil</a:t>
            </a:r>
            <a:r>
              <a:rPr lang="de-DE" dirty="0">
                <a:solidFill>
                  <a:prstClr val="black"/>
                </a:solidFill>
                <a:latin typeface="Arial" panose="020B0604020202020204" pitchFamily="34" charset="0"/>
                <a:cs typeface="Arial" panose="020B0604020202020204" pitchFamily="34" charset="0"/>
              </a:rPr>
              <a:t> </a:t>
            </a:r>
            <a:r>
              <a:rPr lang="de-DE" dirty="0" err="1">
                <a:solidFill>
                  <a:prstClr val="black"/>
                </a:solidFill>
                <a:latin typeface="Arial" panose="020B0604020202020204" pitchFamily="34" charset="0"/>
                <a:cs typeface="Arial" panose="020B0604020202020204" pitchFamily="34" charset="0"/>
              </a:rPr>
              <a:t>and</a:t>
            </a:r>
            <a:r>
              <a:rPr lang="de-DE" dirty="0">
                <a:solidFill>
                  <a:prstClr val="black"/>
                </a:solidFill>
                <a:latin typeface="Arial" panose="020B0604020202020204" pitchFamily="34" charset="0"/>
                <a:cs typeface="Arial" panose="020B0604020202020204" pitchFamily="34" charset="0"/>
              </a:rPr>
              <a:t> Environmental Engineers)</a:t>
            </a:r>
            <a:endParaRPr lang="en-US" dirty="0">
              <a:solidFill>
                <a:prstClr val="black"/>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1940" y="4295769"/>
            <a:ext cx="3433384" cy="956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1211387" y="4457982"/>
            <a:ext cx="1345813" cy="646331"/>
          </a:xfrm>
          <a:prstGeom prst="rect">
            <a:avLst/>
          </a:prstGeom>
          <a:noFill/>
        </p:spPr>
        <p:txBody>
          <a:bodyPr wrap="square" rtlCol="0">
            <a:spAutoFit/>
          </a:bodyPr>
          <a:lstStyle/>
          <a:p>
            <a:pPr algn="r" fontAlgn="base">
              <a:spcBef>
                <a:spcPct val="50000"/>
              </a:spcBef>
              <a:spcAft>
                <a:spcPct val="0"/>
              </a:spcAft>
            </a:pPr>
            <a:r>
              <a:rPr lang="de-DE" dirty="0" err="1">
                <a:solidFill>
                  <a:prstClr val="black"/>
                </a:solidFill>
              </a:rPr>
              <a:t>Sewers</a:t>
            </a:r>
            <a:r>
              <a:rPr lang="de-DE" dirty="0">
                <a:solidFill>
                  <a:prstClr val="black"/>
                </a:solidFill>
              </a:rPr>
              <a:t> &amp;</a:t>
            </a:r>
            <a:br>
              <a:rPr lang="de-DE" dirty="0">
                <a:solidFill>
                  <a:prstClr val="black"/>
                </a:solidFill>
              </a:rPr>
            </a:br>
            <a:r>
              <a:rPr lang="de-DE" dirty="0" err="1">
                <a:solidFill>
                  <a:prstClr val="black"/>
                </a:solidFill>
              </a:rPr>
              <a:t>Culverts</a:t>
            </a:r>
            <a:endParaRPr lang="en-US" dirty="0">
              <a:solidFill>
                <a:prstClr val="black"/>
              </a:solidFill>
            </a:endParaRPr>
          </a:p>
        </p:txBody>
      </p:sp>
      <p:sp>
        <p:nvSpPr>
          <p:cNvPr id="31" name="Textfeld 30"/>
          <p:cNvSpPr txBox="1"/>
          <p:nvPr/>
        </p:nvSpPr>
        <p:spPr>
          <a:xfrm>
            <a:off x="6166846" y="3885327"/>
            <a:ext cx="293436" cy="307777"/>
          </a:xfrm>
          <a:prstGeom prst="rect">
            <a:avLst/>
          </a:prstGeom>
          <a:noFill/>
        </p:spPr>
        <p:txBody>
          <a:bodyPr wrap="square" rtlCol="0">
            <a:spAutoFit/>
          </a:bodyPr>
          <a:lstStyle/>
          <a:p>
            <a:pPr algn="ctr" fontAlgn="base">
              <a:spcBef>
                <a:spcPct val="50000"/>
              </a:spcBef>
              <a:spcAft>
                <a:spcPct val="0"/>
              </a:spcAft>
            </a:pPr>
            <a:endParaRPr lang="de-DE" sz="1400" i="1" dirty="0">
              <a:solidFill>
                <a:prstClr val="black"/>
              </a:solidFill>
              <a:latin typeface="Arial" panose="020B0604020202020204" pitchFamily="34" charset="0"/>
              <a:cs typeface="Arial" panose="020B0604020202020204" pitchFamily="34" charset="0"/>
            </a:endParaRPr>
          </a:p>
        </p:txBody>
      </p:sp>
      <p:sp>
        <p:nvSpPr>
          <p:cNvPr id="33" name="Textfeld 32"/>
          <p:cNvSpPr txBox="1"/>
          <p:nvPr/>
        </p:nvSpPr>
        <p:spPr>
          <a:xfrm>
            <a:off x="1461489" y="3002948"/>
            <a:ext cx="4078510" cy="369332"/>
          </a:xfrm>
          <a:prstGeom prst="rect">
            <a:avLst/>
          </a:prstGeom>
          <a:noFill/>
        </p:spPr>
        <p:txBody>
          <a:bodyPr wrap="square" rtlCol="0">
            <a:spAutoFit/>
          </a:bodyPr>
          <a:lstStyle/>
          <a:p>
            <a:pPr fontAlgn="base">
              <a:spcBef>
                <a:spcPct val="50000"/>
              </a:spcBef>
              <a:spcAft>
                <a:spcPct val="0"/>
              </a:spcAft>
            </a:pPr>
            <a:r>
              <a:rPr lang="de-DE" dirty="0">
                <a:solidFill>
                  <a:prstClr val="black"/>
                </a:solidFill>
              </a:rPr>
              <a:t>Weirs &amp; </a:t>
            </a:r>
            <a:r>
              <a:rPr lang="de-DE" dirty="0" err="1">
                <a:solidFill>
                  <a:prstClr val="black"/>
                </a:solidFill>
              </a:rPr>
              <a:t>Notches</a:t>
            </a:r>
            <a:endParaRPr lang="en-US" dirty="0">
              <a:solidFill>
                <a:prstClr val="black"/>
              </a:solidFill>
            </a:endParaRPr>
          </a:p>
        </p:txBody>
      </p:sp>
      <p:pic>
        <p:nvPicPr>
          <p:cNvPr id="3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2566" y="4069992"/>
            <a:ext cx="4572003" cy="836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Textfeld 34"/>
          <p:cNvSpPr txBox="1"/>
          <p:nvPr/>
        </p:nvSpPr>
        <p:spPr>
          <a:xfrm>
            <a:off x="6102565" y="3700660"/>
            <a:ext cx="4572002" cy="369332"/>
          </a:xfrm>
          <a:prstGeom prst="rect">
            <a:avLst/>
          </a:prstGeom>
          <a:noFill/>
        </p:spPr>
        <p:txBody>
          <a:bodyPr wrap="square" rtlCol="0">
            <a:spAutoFit/>
          </a:bodyPr>
          <a:lstStyle/>
          <a:p>
            <a:pPr algn="ctr" fontAlgn="base">
              <a:spcBef>
                <a:spcPct val="50000"/>
              </a:spcBef>
              <a:spcAft>
                <a:spcPct val="0"/>
              </a:spcAft>
            </a:pPr>
            <a:r>
              <a:rPr lang="de-DE" dirty="0">
                <a:solidFill>
                  <a:prstClr val="black"/>
                </a:solidFill>
              </a:rPr>
              <a:t>Pipes </a:t>
            </a:r>
            <a:r>
              <a:rPr lang="de-DE" dirty="0" err="1">
                <a:solidFill>
                  <a:prstClr val="black"/>
                </a:solidFill>
              </a:rPr>
              <a:t>for</a:t>
            </a:r>
            <a:r>
              <a:rPr lang="de-DE" dirty="0">
                <a:solidFill>
                  <a:prstClr val="black"/>
                </a:solidFill>
              </a:rPr>
              <a:t> </a:t>
            </a:r>
            <a:r>
              <a:rPr lang="de-DE" dirty="0" err="1">
                <a:solidFill>
                  <a:prstClr val="black"/>
                </a:solidFill>
              </a:rPr>
              <a:t>Water</a:t>
            </a:r>
            <a:r>
              <a:rPr lang="de-DE" dirty="0">
                <a:solidFill>
                  <a:prstClr val="black"/>
                </a:solidFill>
              </a:rPr>
              <a:t> Supply &amp; Irrigation</a:t>
            </a:r>
            <a:endParaRPr lang="en-US" dirty="0">
              <a:solidFill>
                <a:prstClr val="black"/>
              </a:solidFill>
            </a:endParaRPr>
          </a:p>
        </p:txBody>
      </p:sp>
      <p:pic>
        <p:nvPicPr>
          <p:cNvPr id="1028" name="Picture 4" descr="https://prof.beuth-hochschule.de/fileadmin/prof/heimann/Rechenschieber_fuer_das_Bauwesen/Wasserbau/W20-Tarrant-Vorderseit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1490" y="3372280"/>
            <a:ext cx="4293193" cy="69120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38331" y="2644875"/>
            <a:ext cx="2889358" cy="678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feld 35"/>
          <p:cNvSpPr txBox="1"/>
          <p:nvPr/>
        </p:nvSpPr>
        <p:spPr>
          <a:xfrm>
            <a:off x="5138331" y="2306208"/>
            <a:ext cx="2889358" cy="369332"/>
          </a:xfrm>
          <a:prstGeom prst="rect">
            <a:avLst/>
          </a:prstGeom>
          <a:noFill/>
        </p:spPr>
        <p:txBody>
          <a:bodyPr wrap="square" rtlCol="0">
            <a:spAutoFit/>
          </a:bodyPr>
          <a:lstStyle/>
          <a:p>
            <a:pPr algn="ctr" fontAlgn="base">
              <a:spcBef>
                <a:spcPct val="50000"/>
              </a:spcBef>
              <a:spcAft>
                <a:spcPct val="0"/>
              </a:spcAft>
            </a:pPr>
            <a:r>
              <a:rPr lang="de-DE" dirty="0" err="1">
                <a:solidFill>
                  <a:prstClr val="black"/>
                </a:solidFill>
              </a:rPr>
              <a:t>Hydrology</a:t>
            </a:r>
            <a:r>
              <a:rPr lang="de-DE" dirty="0">
                <a:solidFill>
                  <a:prstClr val="black"/>
                </a:solidFill>
              </a:rPr>
              <a:t>: Run Off</a:t>
            </a:r>
            <a:endParaRPr lang="en-US" dirty="0">
              <a:solidFill>
                <a:prstClr val="black"/>
              </a:solidFill>
            </a:endParaRPr>
          </a:p>
        </p:txBody>
      </p:sp>
      <p:pic>
        <p:nvPicPr>
          <p:cNvPr id="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23911" y="5629922"/>
            <a:ext cx="4370413" cy="803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feld 36"/>
          <p:cNvSpPr txBox="1"/>
          <p:nvPr/>
        </p:nvSpPr>
        <p:spPr>
          <a:xfrm>
            <a:off x="1948531" y="5321410"/>
            <a:ext cx="4345793" cy="369332"/>
          </a:xfrm>
          <a:prstGeom prst="rect">
            <a:avLst/>
          </a:prstGeom>
          <a:noFill/>
        </p:spPr>
        <p:txBody>
          <a:bodyPr wrap="square" rtlCol="0">
            <a:spAutoFit/>
          </a:bodyPr>
          <a:lstStyle/>
          <a:p>
            <a:pPr algn="ctr" fontAlgn="base">
              <a:spcBef>
                <a:spcPct val="50000"/>
              </a:spcBef>
              <a:spcAft>
                <a:spcPct val="0"/>
              </a:spcAft>
            </a:pPr>
            <a:r>
              <a:rPr lang="de-DE" dirty="0">
                <a:solidFill>
                  <a:prstClr val="black"/>
                </a:solidFill>
              </a:rPr>
              <a:t>Open Channels: Rivers &amp; Canals</a:t>
            </a:r>
            <a:endParaRPr lang="en-US" dirty="0">
              <a:solidFill>
                <a:prstClr val="black"/>
              </a:solidFill>
            </a:endParaRPr>
          </a:p>
        </p:txBody>
      </p:sp>
      <p:pic>
        <p:nvPicPr>
          <p:cNvPr id="1032" name="Picture 8" descr="https://prof.beuth-hochschule.de/fileadmin/prof/heimann/Rechenschieber_fuer_das_Bauwesen/Wasserbau/W46_Kisselef_-_vorn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08138" y="2439839"/>
            <a:ext cx="1325986" cy="1261013"/>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48178" y="5382230"/>
            <a:ext cx="2788576" cy="119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feld 38"/>
          <p:cNvSpPr txBox="1"/>
          <p:nvPr/>
        </p:nvSpPr>
        <p:spPr>
          <a:xfrm>
            <a:off x="7248178" y="5059993"/>
            <a:ext cx="2788576" cy="369332"/>
          </a:xfrm>
          <a:prstGeom prst="rect">
            <a:avLst/>
          </a:prstGeom>
          <a:noFill/>
        </p:spPr>
        <p:txBody>
          <a:bodyPr wrap="square" rtlCol="0">
            <a:spAutoFit/>
          </a:bodyPr>
          <a:lstStyle/>
          <a:p>
            <a:pPr algn="ctr" fontAlgn="base">
              <a:spcBef>
                <a:spcPct val="50000"/>
              </a:spcBef>
              <a:spcAft>
                <a:spcPct val="0"/>
              </a:spcAft>
            </a:pPr>
            <a:r>
              <a:rPr lang="de-DE" dirty="0">
                <a:solidFill>
                  <a:prstClr val="black"/>
                </a:solidFill>
              </a:rPr>
              <a:t>Pumps &amp; </a:t>
            </a:r>
            <a:r>
              <a:rPr lang="de-DE" dirty="0" err="1">
                <a:solidFill>
                  <a:prstClr val="black"/>
                </a:solidFill>
              </a:rPr>
              <a:t>Turbines</a:t>
            </a:r>
            <a:endParaRPr lang="en-US" dirty="0">
              <a:solidFill>
                <a:prstClr val="black"/>
              </a:solidFill>
            </a:endParaRPr>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7280" y="86072"/>
            <a:ext cx="2072641" cy="2174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0070101"/>
      </p:ext>
    </p:extLst>
  </p:cSld>
  <p:clrMapOvr>
    <a:masterClrMapping/>
  </p:clrMapOvr>
  <mc:AlternateContent xmlns:mc="http://schemas.openxmlformats.org/markup-compatibility/2006" xmlns:p14="http://schemas.microsoft.com/office/powerpoint/2010/main">
    <mc:Choice Requires="p14">
      <p:transition spd="slow">
        <p14:warp dir="in"/>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026"/>
          <p:cNvSpPr>
            <a:spLocks noGrp="1" noChangeArrowheads="1"/>
          </p:cNvSpPr>
          <p:nvPr>
            <p:ph type="title"/>
          </p:nvPr>
        </p:nvSpPr>
        <p:spPr>
          <a:xfrm>
            <a:off x="1676400" y="228600"/>
            <a:ext cx="8991600" cy="1143000"/>
          </a:xfrm>
        </p:spPr>
        <p:txBody>
          <a:bodyPr>
            <a:normAutofit/>
          </a:bodyPr>
          <a:lstStyle/>
          <a:p>
            <a:r>
              <a:rPr lang="en-GB" altLang="en-US" sz="4000" b="1" dirty="0">
                <a:latin typeface="Arial" panose="020B0604020202020204" pitchFamily="34" charset="0"/>
                <a:cs typeface="Arial" panose="020B0604020202020204" pitchFamily="34" charset="0"/>
              </a:rPr>
              <a:t>Peter Hopp</a:t>
            </a:r>
          </a:p>
        </p:txBody>
      </p:sp>
      <p:sp>
        <p:nvSpPr>
          <p:cNvPr id="139268" name="Rectangle 1027"/>
          <p:cNvSpPr>
            <a:spLocks noGrp="1" noChangeArrowheads="1"/>
          </p:cNvSpPr>
          <p:nvPr>
            <p:ph sz="half" idx="1"/>
          </p:nvPr>
        </p:nvSpPr>
        <p:spPr/>
        <p:txBody>
          <a:bodyPr/>
          <a:lstStyle/>
          <a:p>
            <a:endParaRPr lang="en-US" altLang="en-US" dirty="0"/>
          </a:p>
        </p:txBody>
      </p:sp>
      <p:sp>
        <p:nvSpPr>
          <p:cNvPr id="139269" name="Rectangle 1028"/>
          <p:cNvSpPr>
            <a:spLocks noGrp="1" noChangeArrowheads="1"/>
          </p:cNvSpPr>
          <p:nvPr>
            <p:ph sz="half" idx="2"/>
          </p:nvPr>
        </p:nvSpPr>
        <p:spPr>
          <a:xfrm>
            <a:off x="6312024" y="1538455"/>
            <a:ext cx="4176464" cy="5035655"/>
          </a:xfrm>
        </p:spPr>
        <p:txBody>
          <a:bodyPr/>
          <a:lstStyle/>
          <a:p>
            <a:pPr>
              <a:buFont typeface="Arial" panose="020B0604020202020204" pitchFamily="34" charset="0"/>
              <a:buChar char="•"/>
            </a:pPr>
            <a:r>
              <a:rPr lang="en-GB" altLang="en-US" dirty="0">
                <a:ea typeface="+mj-ea"/>
                <a:cs typeface="+mj-cs"/>
              </a:rPr>
              <a:t>C.Eng. MBCS</a:t>
            </a:r>
            <a:endParaRPr lang="en-GB" altLang="en-US" dirty="0"/>
          </a:p>
          <a:p>
            <a:pPr>
              <a:buFont typeface="Arial" panose="020B0604020202020204" pitchFamily="34" charset="0"/>
              <a:buChar char="•"/>
            </a:pPr>
            <a:r>
              <a:rPr lang="en-GB" altLang="en-US" dirty="0"/>
              <a:t>Retired Computer Systems Engineer.</a:t>
            </a:r>
          </a:p>
          <a:p>
            <a:pPr>
              <a:buFont typeface="Arial" panose="020B0604020202020204" pitchFamily="34" charset="0"/>
              <a:buChar char="•"/>
            </a:pPr>
            <a:r>
              <a:rPr lang="en-GB" altLang="en-US" dirty="0"/>
              <a:t>Researcher and Author of things slide rule and technical</a:t>
            </a:r>
          </a:p>
          <a:p>
            <a:pPr>
              <a:buFont typeface="Arial" panose="020B0604020202020204" pitchFamily="34" charset="0"/>
              <a:buChar char="•"/>
            </a:pPr>
            <a:r>
              <a:rPr lang="en-GB" altLang="en-US" dirty="0"/>
              <a:t>3 / 4  books published</a:t>
            </a:r>
          </a:p>
          <a:p>
            <a:pPr>
              <a:buFont typeface="Arial" panose="020B0604020202020204" pitchFamily="34" charset="0"/>
              <a:buChar char="•"/>
            </a:pPr>
            <a:r>
              <a:rPr lang="en-GB" altLang="en-US" dirty="0"/>
              <a:t>Collector of slide rules</a:t>
            </a:r>
          </a:p>
          <a:p>
            <a:pPr>
              <a:buFont typeface="Arial" panose="020B0604020202020204" pitchFamily="34" charset="0"/>
              <a:buChar char="•"/>
            </a:pPr>
            <a:r>
              <a:rPr lang="en-GB" altLang="en-US" dirty="0"/>
              <a:t>Long term OS Member</a:t>
            </a:r>
          </a:p>
          <a:p>
            <a:pPr>
              <a:buFont typeface="Arial" panose="020B0604020202020204" pitchFamily="34" charset="0"/>
              <a:buChar char="•"/>
            </a:pPr>
            <a:r>
              <a:rPr lang="en-GB" altLang="en-US" dirty="0"/>
              <a:t>Founder  Member UKSRC</a:t>
            </a:r>
          </a:p>
          <a:p>
            <a:pPr>
              <a:buFont typeface="Monotype Sorts"/>
              <a:buNone/>
            </a:pPr>
            <a:endParaRPr lang="en-GB" altLang="en-US" dirty="0"/>
          </a:p>
        </p:txBody>
      </p:sp>
      <p:sp>
        <p:nvSpPr>
          <p:cNvPr id="6" name="Slide Number Placeholder 4"/>
          <p:cNvSpPr>
            <a:spLocks noGrp="1"/>
          </p:cNvSpPr>
          <p:nvPr>
            <p:ph type="sldNum" sz="quarter" idx="12"/>
          </p:nvPr>
        </p:nvSpPr>
        <p:spPr/>
        <p:txBody>
          <a:bodyPr/>
          <a:lstStyle/>
          <a:p>
            <a:pPr>
              <a:defRPr/>
            </a:pPr>
            <a:fld id="{E6829FE7-FBFE-4AA9-ADC1-FF1925783E93}" type="slidenum">
              <a:rPr lang="en-US" altLang="en-US">
                <a:solidFill>
                  <a:srgbClr val="FFFFFF"/>
                </a:solidFill>
              </a:rPr>
              <a:pPr>
                <a:defRPr/>
              </a:pPr>
              <a:t>29</a:t>
            </a:fld>
            <a:endParaRPr lang="en-US" altLang="en-US" dirty="0">
              <a:solidFill>
                <a:srgbClr val="FFFFFF"/>
              </a:solidFill>
            </a:endParaRPr>
          </a:p>
        </p:txBody>
      </p:sp>
      <p:pic>
        <p:nvPicPr>
          <p:cNvPr id="1026" name="Picture 2" descr="C:\Slide Rules\Pocket Watch\Cover\PMH_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1571650"/>
            <a:ext cx="3888432" cy="478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133644"/>
      </p:ext>
    </p:extLst>
  </p:cSld>
  <p:clrMapOvr>
    <a:masterClrMapping/>
  </p:clrMapOvr>
  <mc:AlternateContent xmlns:mc="http://schemas.openxmlformats.org/markup-compatibility/2006" xmlns:p14="http://schemas.microsoft.com/office/powerpoint/2010/main">
    <mc:Choice Requires="p14">
      <p:transition spd="slow" p14:dur="5000">
        <p:wheel spokes="1"/>
      </p:transition>
    </mc:Choice>
    <mc:Fallback xmlns="">
      <p:transition spd="slow">
        <p:wheel spokes="1"/>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27762" y="0"/>
            <a:ext cx="7651705" cy="3703643"/>
          </a:xfrm>
          <a:prstGeom prst="rect">
            <a:avLst/>
          </a:prstGeom>
          <a:noFill/>
        </p:spPr>
        <p:txBody>
          <a:bodyPr wrap="square" rtlCol="0">
            <a:spAutoFit/>
          </a:bodyPr>
          <a:lstStyle/>
          <a:p>
            <a:r>
              <a:rPr lang="en-US" sz="4267" b="1" dirty="0"/>
              <a:t>Michael Allison</a:t>
            </a:r>
          </a:p>
          <a:p>
            <a:r>
              <a:rPr lang="en-US" sz="4267" dirty="0"/>
              <a:t>Salem, NY  –  USA</a:t>
            </a:r>
          </a:p>
          <a:p>
            <a:endParaRPr lang="en-US" sz="1600" dirty="0"/>
          </a:p>
          <a:p>
            <a:r>
              <a:rPr lang="en-US" sz="2400" dirty="0"/>
              <a:t>Retired NASA scientist – formerly at the </a:t>
            </a:r>
          </a:p>
          <a:p>
            <a:r>
              <a:rPr lang="en-US" sz="2400" dirty="0"/>
              <a:t>Goddard Institute for Space Studies in New York City.</a:t>
            </a:r>
          </a:p>
          <a:p>
            <a:endParaRPr lang="en-US" sz="1333" dirty="0"/>
          </a:p>
          <a:p>
            <a:r>
              <a:rPr lang="en-US" sz="2400" dirty="0"/>
              <a:t>Worked in planetary atmospheres – on the science teams for the Cassini / Huygens mission to Saturn and Titan, also the Juno Jupiter orbiter.</a:t>
            </a:r>
          </a:p>
        </p:txBody>
      </p:sp>
      <p:sp>
        <p:nvSpPr>
          <p:cNvPr id="6" name="TextBox 5"/>
          <p:cNvSpPr txBox="1"/>
          <p:nvPr/>
        </p:nvSpPr>
        <p:spPr>
          <a:xfrm>
            <a:off x="527469" y="3800445"/>
            <a:ext cx="8413332" cy="2759858"/>
          </a:xfrm>
          <a:prstGeom prst="rect">
            <a:avLst/>
          </a:prstGeom>
          <a:noFill/>
        </p:spPr>
        <p:txBody>
          <a:bodyPr wrap="square" rtlCol="0">
            <a:spAutoFit/>
          </a:bodyPr>
          <a:lstStyle/>
          <a:p>
            <a:r>
              <a:rPr lang="en-US" sz="2400" dirty="0"/>
              <a:t>Currently Adjunct Professor of Astronomy – Columbia University.</a:t>
            </a:r>
          </a:p>
          <a:p>
            <a:endParaRPr lang="en-US" sz="1467" dirty="0"/>
          </a:p>
          <a:p>
            <a:r>
              <a:rPr lang="en-US" sz="2400" dirty="0"/>
              <a:t>Live with my wife on a 10 acre (4 hectare) farm place in rural upstate NY, building a research library within a 19</a:t>
            </a:r>
            <a:r>
              <a:rPr lang="en-US" sz="2400" baseline="30000" dirty="0"/>
              <a:t>th</a:t>
            </a:r>
            <a:r>
              <a:rPr lang="en-US" sz="2400" dirty="0"/>
              <a:t> century barn.</a:t>
            </a:r>
          </a:p>
          <a:p>
            <a:endParaRPr lang="en-US" sz="1467" dirty="0"/>
          </a:p>
          <a:p>
            <a:r>
              <a:rPr lang="en-US" sz="2400" dirty="0"/>
              <a:t>Have taught an informal class on the slide rule, attended by the town calculus teacher, the president of the local astronomy club, a balloon pilot, and a mathematical artist.</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6942"/>
            <a:ext cx="1441977" cy="3817388"/>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34709" y="-24955"/>
            <a:ext cx="3057292" cy="2898244"/>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34709" y="2760133"/>
            <a:ext cx="3057292" cy="4097867"/>
          </a:xfrm>
          <a:prstGeom prst="rect">
            <a:avLst/>
          </a:prstGeom>
        </p:spPr>
      </p:pic>
    </p:spTree>
    <p:extLst>
      <p:ext uri="{BB962C8B-B14F-4D97-AF65-F5344CB8AC3E}">
        <p14:creationId xmlns:p14="http://schemas.microsoft.com/office/powerpoint/2010/main" val="3661903224"/>
      </p:ext>
    </p:extLst>
  </p:cSld>
  <p:clrMapOvr>
    <a:masterClrMapping/>
  </p:clrMapOvr>
  <mc:AlternateContent xmlns:mc="http://schemas.openxmlformats.org/markup-compatibility/2006" xmlns:p14="http://schemas.microsoft.com/office/powerpoint/2010/main">
    <mc:Choice Requires="p14">
      <p:transition spd="slow" p14:dur="2500">
        <p14:shre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A19000-4523-4EAD-849F-BB99620D8103}"/>
              </a:ext>
            </a:extLst>
          </p:cNvPr>
          <p:cNvPicPr>
            <a:picLocks noChangeAspect="1"/>
          </p:cNvPicPr>
          <p:nvPr/>
        </p:nvPicPr>
        <p:blipFill>
          <a:blip r:embed="rId2"/>
          <a:stretch>
            <a:fillRect/>
          </a:stretch>
        </p:blipFill>
        <p:spPr>
          <a:xfrm>
            <a:off x="254528" y="1356361"/>
            <a:ext cx="9956272" cy="5242560"/>
          </a:xfrm>
          <a:prstGeom prst="rect">
            <a:avLst/>
          </a:prstGeom>
        </p:spPr>
      </p:pic>
      <p:pic>
        <p:nvPicPr>
          <p:cNvPr id="6" name="Picture 5" descr="A person smiling for the camera&#10;&#10;Description automatically generated">
            <a:extLst>
              <a:ext uri="{FF2B5EF4-FFF2-40B4-BE49-F238E27FC236}">
                <a16:creationId xmlns:a16="http://schemas.microsoft.com/office/drawing/2014/main" id="{BF9E67E0-285A-48E6-A180-4C23615A4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5178" y="386568"/>
            <a:ext cx="2301554" cy="2737636"/>
          </a:xfrm>
          <a:prstGeom prst="rect">
            <a:avLst/>
          </a:prstGeom>
        </p:spPr>
      </p:pic>
      <p:sp>
        <p:nvSpPr>
          <p:cNvPr id="7" name="TextBox 6">
            <a:extLst>
              <a:ext uri="{FF2B5EF4-FFF2-40B4-BE49-F238E27FC236}">
                <a16:creationId xmlns:a16="http://schemas.microsoft.com/office/drawing/2014/main" id="{903BDDFA-3A4D-44D1-A6F1-323F16C2F148}"/>
              </a:ext>
            </a:extLst>
          </p:cNvPr>
          <p:cNvSpPr txBox="1"/>
          <p:nvPr/>
        </p:nvSpPr>
        <p:spPr>
          <a:xfrm>
            <a:off x="254528" y="139334"/>
            <a:ext cx="9760329" cy="1029256"/>
          </a:xfrm>
          <a:prstGeom prst="rect">
            <a:avLst/>
          </a:prstGeom>
          <a:noFill/>
        </p:spPr>
        <p:txBody>
          <a:bodyPr wrap="square" rtlCol="0">
            <a:spAutoFit/>
          </a:bodyPr>
          <a:lstStyle/>
          <a:p>
            <a:pPr algn="ctr">
              <a:lnSpc>
                <a:spcPts val="3800"/>
              </a:lnSpc>
            </a:pPr>
            <a:r>
              <a:rPr lang="de-DE" sz="3600" b="1" dirty="0">
                <a:latin typeface="Times New Roman" panose="02020603050405020304" pitchFamily="18" charset="0"/>
                <a:cs typeface="Times New Roman" panose="02020603050405020304" pitchFamily="18" charset="0"/>
              </a:rPr>
              <a:t>Dr. Wolfgang J. Irler          </a:t>
            </a:r>
          </a:p>
          <a:p>
            <a:pPr algn="ctr">
              <a:lnSpc>
                <a:spcPts val="3800"/>
              </a:lnSpc>
            </a:pPr>
            <a:r>
              <a:rPr lang="de-DE" sz="2800" dirty="0">
                <a:latin typeface="Times New Roman" panose="02020603050405020304" pitchFamily="18" charset="0"/>
                <a:cs typeface="Times New Roman" panose="02020603050405020304" pitchFamily="18" charset="0"/>
              </a:rPr>
              <a:t>Trento, Italy</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8417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E678D0-849B-48A8-BA6D-EB796CFDF673}"/>
              </a:ext>
            </a:extLst>
          </p:cNvPr>
          <p:cNvSpPr txBox="1"/>
          <p:nvPr/>
        </p:nvSpPr>
        <p:spPr>
          <a:xfrm>
            <a:off x="482839" y="291090"/>
            <a:ext cx="3242426" cy="1446550"/>
          </a:xfrm>
          <a:prstGeom prst="rect">
            <a:avLst/>
          </a:prstGeom>
          <a:noFill/>
        </p:spPr>
        <p:txBody>
          <a:bodyPr wrap="none" rtlCol="0">
            <a:spAutoFit/>
          </a:bodyPr>
          <a:lstStyle/>
          <a:p>
            <a:pPr algn="ctr"/>
            <a:r>
              <a:rPr lang="en-US" sz="3600" b="1" dirty="0"/>
              <a:t>Rob James</a:t>
            </a:r>
          </a:p>
          <a:p>
            <a:pPr algn="ctr"/>
            <a:endParaRPr lang="en-US" sz="2400" b="1" dirty="0"/>
          </a:p>
          <a:p>
            <a:pPr algn="ctr"/>
            <a:r>
              <a:rPr lang="en-US" sz="2800" b="1" dirty="0"/>
              <a:t>Piedmont, California</a:t>
            </a:r>
          </a:p>
        </p:txBody>
      </p:sp>
      <p:pic>
        <p:nvPicPr>
          <p:cNvPr id="6" name="Picture 5" descr="A person sitting at a table posing for the camera&#10;&#10;Description automatically generated">
            <a:extLst>
              <a:ext uri="{FF2B5EF4-FFF2-40B4-BE49-F238E27FC236}">
                <a16:creationId xmlns:a16="http://schemas.microsoft.com/office/drawing/2014/main" id="{BC7F720B-C2EA-442F-BFF7-B87B2A82E88B}"/>
              </a:ext>
            </a:extLst>
          </p:cNvPr>
          <p:cNvPicPr>
            <a:picLocks noChangeAspect="1"/>
          </p:cNvPicPr>
          <p:nvPr/>
        </p:nvPicPr>
        <p:blipFill rotWithShape="1">
          <a:blip r:embed="rId2">
            <a:extLst>
              <a:ext uri="{28A0092B-C50C-407E-A947-70E740481C1C}">
                <a14:useLocalDpi xmlns:a14="http://schemas.microsoft.com/office/drawing/2010/main" val="0"/>
              </a:ext>
            </a:extLst>
          </a:blip>
          <a:srcRect l="29753" t="18930" r="32868"/>
          <a:stretch/>
        </p:blipFill>
        <p:spPr>
          <a:xfrm>
            <a:off x="503850" y="2220406"/>
            <a:ext cx="3200401" cy="3904489"/>
          </a:xfrm>
          <a:prstGeom prst="rect">
            <a:avLst/>
          </a:prstGeom>
        </p:spPr>
      </p:pic>
      <p:pic>
        <p:nvPicPr>
          <p:cNvPr id="8" name="Picture 7" descr="A picture containing food&#10;&#10;Description automatically generated">
            <a:extLst>
              <a:ext uri="{FF2B5EF4-FFF2-40B4-BE49-F238E27FC236}">
                <a16:creationId xmlns:a16="http://schemas.microsoft.com/office/drawing/2014/main" id="{C4585AA5-FE4B-4506-B26A-ABE16DF1E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9237" y="291090"/>
            <a:ext cx="1533525" cy="1533525"/>
          </a:xfrm>
          <a:prstGeom prst="rect">
            <a:avLst/>
          </a:prstGeom>
        </p:spPr>
      </p:pic>
      <p:pic>
        <p:nvPicPr>
          <p:cNvPr id="10" name="Picture 9" descr="A person sitting at a table using a computer&#10;&#10;Description automatically generated">
            <a:extLst>
              <a:ext uri="{FF2B5EF4-FFF2-40B4-BE49-F238E27FC236}">
                <a16:creationId xmlns:a16="http://schemas.microsoft.com/office/drawing/2014/main" id="{503E42EE-3702-4123-85EA-FC17CE4AB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9803" y="167811"/>
            <a:ext cx="2869053" cy="1931577"/>
          </a:xfrm>
          <a:prstGeom prst="rect">
            <a:avLst/>
          </a:prstGeom>
        </p:spPr>
      </p:pic>
      <p:pic>
        <p:nvPicPr>
          <p:cNvPr id="12" name="Picture 11" descr="A person holding a microphone&#10;&#10;Description automatically generated">
            <a:extLst>
              <a:ext uri="{FF2B5EF4-FFF2-40B4-BE49-F238E27FC236}">
                <a16:creationId xmlns:a16="http://schemas.microsoft.com/office/drawing/2014/main" id="{E91F59C7-C9F2-45C9-894D-973DD09624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7762" y="2244385"/>
            <a:ext cx="1905000" cy="2438400"/>
          </a:xfrm>
          <a:prstGeom prst="rect">
            <a:avLst/>
          </a:prstGeom>
        </p:spPr>
      </p:pic>
      <p:pic>
        <p:nvPicPr>
          <p:cNvPr id="14" name="Picture 13" descr="A screenshot of a social media post&#10;&#10;Description automatically generated">
            <a:extLst>
              <a:ext uri="{FF2B5EF4-FFF2-40B4-BE49-F238E27FC236}">
                <a16:creationId xmlns:a16="http://schemas.microsoft.com/office/drawing/2014/main" id="{C9C3A2BA-BF62-4BCD-901D-A7E447731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56104" y="2369222"/>
            <a:ext cx="4795163" cy="4488778"/>
          </a:xfrm>
          <a:prstGeom prst="rect">
            <a:avLst/>
          </a:prstGeom>
        </p:spPr>
      </p:pic>
      <p:cxnSp>
        <p:nvCxnSpPr>
          <p:cNvPr id="16" name="Straight Connector 15">
            <a:extLst>
              <a:ext uri="{FF2B5EF4-FFF2-40B4-BE49-F238E27FC236}">
                <a16:creationId xmlns:a16="http://schemas.microsoft.com/office/drawing/2014/main" id="{63E45262-D714-4998-86D7-9A4B018C111F}"/>
              </a:ext>
            </a:extLst>
          </p:cNvPr>
          <p:cNvCxnSpPr/>
          <p:nvPr/>
        </p:nvCxnSpPr>
        <p:spPr>
          <a:xfrm>
            <a:off x="4290721" y="291090"/>
            <a:ext cx="0" cy="6147032"/>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9978476"/>
      </p:ext>
    </p:extLst>
  </p:cSld>
  <p:clrMapOvr>
    <a:masterClrMapping/>
  </p:clrMapOvr>
  <mc:AlternateContent xmlns:mc="http://schemas.openxmlformats.org/markup-compatibility/2006" xmlns:p14="http://schemas.microsoft.com/office/powerpoint/2010/main">
    <mc:Choice Requires="p14">
      <p:transition spd="slow" p14:dur="1500">
        <p14:flas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415600" y="320407"/>
            <a:ext cx="11360800" cy="763600"/>
          </a:xfrm>
          <a:prstGeom prst="rect">
            <a:avLst/>
          </a:prstGeom>
        </p:spPr>
        <p:txBody>
          <a:bodyPr spcFirstLastPara="1" vert="horz" wrap="square" lIns="121900" tIns="121900" rIns="121900" bIns="121900" rtlCol="0" anchor="t" anchorCtr="0">
            <a:noAutofit/>
          </a:bodyPr>
          <a:lstStyle/>
          <a:p>
            <a:r>
              <a:rPr lang="en" b="1" dirty="0"/>
              <a:t>Curtis Jones,  San José, California</a:t>
            </a:r>
            <a:endParaRPr b="1" dirty="0"/>
          </a:p>
        </p:txBody>
      </p:sp>
      <p:sp>
        <p:nvSpPr>
          <p:cNvPr id="55" name="Google Shape;55;p13"/>
          <p:cNvSpPr txBox="1">
            <a:spLocks noGrp="1"/>
          </p:cNvSpPr>
          <p:nvPr>
            <p:ph type="body" idx="1"/>
          </p:nvPr>
        </p:nvSpPr>
        <p:spPr>
          <a:xfrm>
            <a:off x="415600" y="1604873"/>
            <a:ext cx="11360800" cy="4555200"/>
          </a:xfrm>
          <a:prstGeom prst="rect">
            <a:avLst/>
          </a:prstGeom>
        </p:spPr>
        <p:txBody>
          <a:bodyPr spcFirstLastPara="1" vert="horz" wrap="square" lIns="121900" tIns="121900" rIns="121900" bIns="121900" rtlCol="0" anchor="t" anchorCtr="0">
            <a:noAutofit/>
          </a:bodyPr>
          <a:lstStyle/>
          <a:p>
            <a:pPr>
              <a:buChar char="➢"/>
            </a:pPr>
            <a:r>
              <a:rPr lang="en" sz="2700" dirty="0"/>
              <a:t>Around age 11 (1953) I ordered a slide rule for $0.50 from Engineering Instruments, Peru, Indiana through </a:t>
            </a:r>
            <a:r>
              <a:rPr lang="en" sz="2700" i="1" dirty="0"/>
              <a:t>Boys Life</a:t>
            </a:r>
            <a:r>
              <a:rPr lang="en" sz="2700" dirty="0"/>
              <a:t>.  My uncle the physics professor explained logarithms and how to multiply numbers by adding logs.  I’m sure he showed me how this is done on a slide rule.  More practical:  A babysitter showed how to put the index over one number, move the slider to the other number and read the product underneath.</a:t>
            </a:r>
          </a:p>
          <a:p>
            <a:pPr marL="152396" indent="0">
              <a:buNone/>
            </a:pPr>
            <a:r>
              <a:rPr lang="en" sz="2700" dirty="0"/>
              <a:t> </a:t>
            </a:r>
            <a:endParaRPr sz="2700" dirty="0"/>
          </a:p>
          <a:p>
            <a:pPr>
              <a:buChar char="➢"/>
            </a:pPr>
            <a:r>
              <a:rPr lang="en" sz="2700" dirty="0"/>
              <a:t>A chemistry class in college began with teaching the slide rule.  I was tired of running off the end of my straight slide rules and bought a circular slide rule.  Post/Gilson circular slide rules were in my pocket till HP-11: RPN &amp; small enough to fit my pocket.  That was in 1982.  </a:t>
            </a:r>
          </a:p>
          <a:p>
            <a:pPr>
              <a:buChar char="➢"/>
            </a:pPr>
            <a:endParaRPr sz="2700" dirty="0"/>
          </a:p>
          <a:p>
            <a:pPr>
              <a:buChar char="➢"/>
            </a:pPr>
            <a:r>
              <a:rPr lang="en" sz="2700" dirty="0"/>
              <a:t>It was a few years later that my wife decreed I was a slide-rule collector.</a:t>
            </a:r>
            <a:endParaRPr sz="2700" dirty="0"/>
          </a:p>
        </p:txBody>
      </p:sp>
      <p:pic>
        <p:nvPicPr>
          <p:cNvPr id="56" name="Google Shape;56;p13"/>
          <p:cNvPicPr preferRelativeResize="0"/>
          <p:nvPr/>
        </p:nvPicPr>
        <p:blipFill>
          <a:blip r:embed="rId3">
            <a:alphaModFix/>
          </a:blip>
          <a:stretch>
            <a:fillRect/>
          </a:stretch>
        </p:blipFill>
        <p:spPr>
          <a:xfrm>
            <a:off x="10522424" y="140655"/>
            <a:ext cx="1022346" cy="157340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DF2F13-4F85-4496-A85E-141C2F23E397}"/>
              </a:ext>
            </a:extLst>
          </p:cNvPr>
          <p:cNvPicPr>
            <a:picLocks noChangeAspect="1"/>
          </p:cNvPicPr>
          <p:nvPr/>
        </p:nvPicPr>
        <p:blipFill>
          <a:blip r:embed="rId2"/>
          <a:stretch>
            <a:fillRect/>
          </a:stretch>
        </p:blipFill>
        <p:spPr>
          <a:xfrm>
            <a:off x="5673682" y="853440"/>
            <a:ext cx="6180180" cy="4222432"/>
          </a:xfrm>
          <a:prstGeom prst="rect">
            <a:avLst/>
          </a:prstGeom>
        </p:spPr>
      </p:pic>
      <p:sp>
        <p:nvSpPr>
          <p:cNvPr id="4" name="TextBox 3">
            <a:extLst>
              <a:ext uri="{FF2B5EF4-FFF2-40B4-BE49-F238E27FC236}">
                <a16:creationId xmlns:a16="http://schemas.microsoft.com/office/drawing/2014/main" id="{DFDD669F-27F6-4779-A209-5B7E11266513}"/>
              </a:ext>
            </a:extLst>
          </p:cNvPr>
          <p:cNvSpPr txBox="1"/>
          <p:nvPr/>
        </p:nvSpPr>
        <p:spPr>
          <a:xfrm>
            <a:off x="198120" y="609600"/>
            <a:ext cx="5288280" cy="5196294"/>
          </a:xfrm>
          <a:prstGeom prst="rect">
            <a:avLst/>
          </a:prstGeom>
          <a:noFill/>
        </p:spPr>
        <p:txBody>
          <a:bodyPr wrap="square" rtlCol="0">
            <a:spAutoFit/>
          </a:bodyPr>
          <a:lstStyle/>
          <a:p>
            <a:pPr>
              <a:lnSpc>
                <a:spcPts val="2200"/>
              </a:lnSpc>
              <a:spcAft>
                <a:spcPts val="700"/>
              </a:spcAft>
            </a:pPr>
            <a:r>
              <a:rPr lang="en-US" sz="2400" b="1" kern="150" dirty="0">
                <a:latin typeface="Liberation Serif"/>
                <a:ea typeface="NSimSun" panose="02010609030101010101" pitchFamily="49" charset="-122"/>
                <a:cs typeface="Arial" panose="020B0604020202020204" pitchFamily="34" charset="0"/>
              </a:rPr>
              <a:t>Longmont, Colorado. </a:t>
            </a:r>
          </a:p>
          <a:p>
            <a:pPr>
              <a:lnSpc>
                <a:spcPts val="2200"/>
              </a:lnSpc>
              <a:spcAft>
                <a:spcPts val="700"/>
              </a:spcAft>
            </a:pPr>
            <a:r>
              <a:rPr lang="en-US" sz="2400" kern="150" dirty="0">
                <a:latin typeface="Liberation Serif"/>
                <a:ea typeface="NSimSun" panose="02010609030101010101" pitchFamily="49" charset="-122"/>
                <a:cs typeface="Arial" panose="020B0604020202020204" pitchFamily="34" charset="0"/>
              </a:rPr>
              <a:t>Newlywed (November 2000).  </a:t>
            </a:r>
          </a:p>
          <a:p>
            <a:pPr>
              <a:lnSpc>
                <a:spcPts val="2200"/>
              </a:lnSpc>
              <a:spcAft>
                <a:spcPts val="700"/>
              </a:spcAft>
            </a:pPr>
            <a:r>
              <a:rPr lang="en-US" sz="2400" kern="150" dirty="0">
                <a:latin typeface="Liberation Serif"/>
                <a:ea typeface="NSimSun" panose="02010609030101010101" pitchFamily="49" charset="-122"/>
                <a:cs typeface="Arial" panose="020B0604020202020204" pitchFamily="34" charset="0"/>
              </a:rPr>
              <a:t>Beekeeper, woodworker, old car restorer, hiker, kayaker, badminton player, SCUBA diver, grandfather.</a:t>
            </a:r>
            <a:endParaRPr lang="en-US" kern="150" dirty="0">
              <a:latin typeface="Liberation Serif"/>
              <a:ea typeface="NSimSun" panose="02010609030101010101" pitchFamily="49" charset="-122"/>
              <a:cs typeface="Arial" panose="020B0604020202020204" pitchFamily="34" charset="0"/>
            </a:endParaRPr>
          </a:p>
          <a:p>
            <a:pPr>
              <a:lnSpc>
                <a:spcPts val="2600"/>
              </a:lnSpc>
              <a:spcAft>
                <a:spcPts val="700"/>
              </a:spcAft>
            </a:pPr>
            <a:r>
              <a:rPr lang="en-US" sz="2400" kern="150" dirty="0">
                <a:latin typeface="Liberation Serif"/>
                <a:ea typeface="NSimSun" panose="02010609030101010101" pitchFamily="49" charset="-122"/>
                <a:cs typeface="Arial" panose="020B0604020202020204" pitchFamily="34" charset="0"/>
              </a:rPr>
              <a:t>Recent Oughtred Society member (December 2019).  </a:t>
            </a:r>
            <a:r>
              <a:rPr lang="en-US" sz="2400" b="1" u="sng" kern="150" dirty="0">
                <a:latin typeface="Liberation Serif"/>
                <a:ea typeface="NSimSun" panose="02010609030101010101" pitchFamily="49" charset="-122"/>
                <a:cs typeface="Arial" panose="020B0604020202020204" pitchFamily="34" charset="0"/>
              </a:rPr>
              <a:t>Oldest rule</a:t>
            </a:r>
            <a:r>
              <a:rPr lang="en-US" sz="2400" kern="150" dirty="0">
                <a:latin typeface="Liberation Serif"/>
                <a:ea typeface="NSimSun" panose="02010609030101010101" pitchFamily="49" charset="-122"/>
                <a:cs typeface="Arial" panose="020B0604020202020204" pitchFamily="34" charset="0"/>
              </a:rPr>
              <a:t>: the Dietzgen N1725 that my folks bought for me in 1957. Another </a:t>
            </a:r>
            <a:r>
              <a:rPr lang="en-US" sz="2400" b="1" u="sng" kern="150" dirty="0">
                <a:latin typeface="Liberation Serif"/>
                <a:ea typeface="NSimSun" panose="02010609030101010101" pitchFamily="49" charset="-122"/>
                <a:cs typeface="Arial" panose="020B0604020202020204" pitchFamily="34" charset="0"/>
              </a:rPr>
              <a:t>prized possession</a:t>
            </a:r>
            <a:r>
              <a:rPr lang="en-US" sz="2400" kern="150" dirty="0">
                <a:latin typeface="Liberation Serif"/>
                <a:ea typeface="NSimSun" panose="02010609030101010101" pitchFamily="49" charset="-122"/>
                <a:cs typeface="Arial" panose="020B0604020202020204" pitchFamily="34" charset="0"/>
              </a:rPr>
              <a:t>: the 7-foot Pickett demonstration rule that belonged to Aaron Lerner.  </a:t>
            </a:r>
          </a:p>
          <a:p>
            <a:pPr>
              <a:lnSpc>
                <a:spcPts val="2600"/>
              </a:lnSpc>
              <a:spcAft>
                <a:spcPts val="700"/>
              </a:spcAft>
            </a:pPr>
            <a:r>
              <a:rPr lang="en-US" sz="2400" b="1" u="sng" kern="150" dirty="0">
                <a:latin typeface="Liberation Serif"/>
                <a:ea typeface="NSimSun" panose="02010609030101010101" pitchFamily="49" charset="-122"/>
                <a:cs typeface="Arial" panose="020B0604020202020204" pitchFamily="34" charset="0"/>
              </a:rPr>
              <a:t>Looking for</a:t>
            </a:r>
            <a:r>
              <a:rPr lang="en-US" sz="2400" kern="150" dirty="0">
                <a:latin typeface="Liberation Serif"/>
                <a:ea typeface="NSimSun" panose="02010609030101010101" pitchFamily="49" charset="-122"/>
                <a:cs typeface="Arial" panose="020B0604020202020204" pitchFamily="34" charset="0"/>
              </a:rPr>
              <a:t>: Pickett Model 17; it’s of professional interest, since I managed a radiometric flight instrument (S191) on Skylab.</a:t>
            </a:r>
            <a:endParaRPr lang="en-US" kern="150" dirty="0">
              <a:latin typeface="Liberation Serif"/>
              <a:ea typeface="NSimSun" panose="02010609030101010101" pitchFamily="49" charset="-122"/>
              <a:cs typeface="Arial" panose="020B0604020202020204" pitchFamily="34" charset="0"/>
            </a:endParaRPr>
          </a:p>
        </p:txBody>
      </p:sp>
      <p:sp>
        <p:nvSpPr>
          <p:cNvPr id="5" name="TextBox 4">
            <a:extLst>
              <a:ext uri="{FF2B5EF4-FFF2-40B4-BE49-F238E27FC236}">
                <a16:creationId xmlns:a16="http://schemas.microsoft.com/office/drawing/2014/main" id="{8BB58178-16A5-47F0-A836-29B535B2178D}"/>
              </a:ext>
            </a:extLst>
          </p:cNvPr>
          <p:cNvSpPr txBox="1"/>
          <p:nvPr/>
        </p:nvSpPr>
        <p:spPr>
          <a:xfrm>
            <a:off x="182880" y="5730240"/>
            <a:ext cx="12009120" cy="1054135"/>
          </a:xfrm>
          <a:prstGeom prst="rect">
            <a:avLst/>
          </a:prstGeom>
          <a:noFill/>
        </p:spPr>
        <p:txBody>
          <a:bodyPr wrap="square" rtlCol="0">
            <a:spAutoFit/>
          </a:bodyPr>
          <a:lstStyle/>
          <a:p>
            <a:pPr lvl="0">
              <a:lnSpc>
                <a:spcPts val="2500"/>
              </a:lnSpc>
              <a:spcAft>
                <a:spcPts val="700"/>
              </a:spcAft>
            </a:pPr>
            <a:r>
              <a:rPr lang="en-US" sz="2400" b="1" kern="150" dirty="0">
                <a:solidFill>
                  <a:prstClr val="black"/>
                </a:solidFill>
                <a:latin typeface="Liberation Serif"/>
                <a:ea typeface="NSimSun" panose="02010609030101010101" pitchFamily="49" charset="-122"/>
                <a:cs typeface="Arial" panose="020B0604020202020204" pitchFamily="34" charset="0"/>
              </a:rPr>
              <a:t>Retired from NASA’s Johnson Space Center after 35 years. </a:t>
            </a:r>
            <a:r>
              <a:rPr lang="en-US" sz="2400" kern="150" dirty="0">
                <a:solidFill>
                  <a:prstClr val="black"/>
                </a:solidFill>
                <a:latin typeface="Liberation Serif"/>
                <a:ea typeface="NSimSun" panose="02010609030101010101" pitchFamily="49" charset="-122"/>
                <a:cs typeface="Arial" panose="020B0604020202020204" pitchFamily="34" charset="0"/>
              </a:rPr>
              <a:t>Technical areas: radiation hazard to manned flight, remote sensing of earth resources, quantitative use of color metrics in image display, holographic and digital image processing.</a:t>
            </a:r>
            <a:endParaRPr lang="en-US" kern="150" dirty="0">
              <a:solidFill>
                <a:prstClr val="black"/>
              </a:solidFill>
              <a:latin typeface="Liberation Serif"/>
              <a:ea typeface="NSimSun" panose="02010609030101010101" pitchFamily="49" charset="-122"/>
              <a:cs typeface="Arial" panose="020B0604020202020204" pitchFamily="34" charset="0"/>
            </a:endParaRPr>
          </a:p>
        </p:txBody>
      </p:sp>
      <p:sp>
        <p:nvSpPr>
          <p:cNvPr id="6" name="TextBox 5">
            <a:extLst>
              <a:ext uri="{FF2B5EF4-FFF2-40B4-BE49-F238E27FC236}">
                <a16:creationId xmlns:a16="http://schemas.microsoft.com/office/drawing/2014/main" id="{82401E9F-5FF2-4CC6-A3DB-82050A781B09}"/>
              </a:ext>
            </a:extLst>
          </p:cNvPr>
          <p:cNvSpPr txBox="1"/>
          <p:nvPr/>
        </p:nvSpPr>
        <p:spPr>
          <a:xfrm>
            <a:off x="182880" y="138937"/>
            <a:ext cx="11670982" cy="646331"/>
          </a:xfrm>
          <a:prstGeom prst="rect">
            <a:avLst/>
          </a:prstGeom>
          <a:noFill/>
        </p:spPr>
        <p:txBody>
          <a:bodyPr wrap="square" rtlCol="0">
            <a:spAutoFit/>
          </a:bodyPr>
          <a:lstStyle/>
          <a:p>
            <a:pPr algn="ctr"/>
            <a:r>
              <a:rPr lang="en-US" sz="3600" b="1" dirty="0"/>
              <a:t>Richard Juday</a:t>
            </a:r>
          </a:p>
        </p:txBody>
      </p:sp>
    </p:spTree>
    <p:extLst>
      <p:ext uri="{BB962C8B-B14F-4D97-AF65-F5344CB8AC3E}">
        <p14:creationId xmlns:p14="http://schemas.microsoft.com/office/powerpoint/2010/main" val="3321723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F29C226-9DC9-4162-AD55-25351991491C}"/>
              </a:ext>
            </a:extLst>
          </p:cNvPr>
          <p:cNvSpPr>
            <a:spLocks noGrp="1" noChangeArrowheads="1"/>
          </p:cNvSpPr>
          <p:nvPr>
            <p:ph type="ctrTitle"/>
          </p:nvPr>
        </p:nvSpPr>
        <p:spPr>
          <a:xfrm>
            <a:off x="5391151" y="188914"/>
            <a:ext cx="5313363" cy="2160587"/>
          </a:xfrm>
        </p:spPr>
        <p:txBody>
          <a:bodyPr anchor="ctr"/>
          <a:lstStyle/>
          <a:p>
            <a:pPr algn="l"/>
            <a:r>
              <a:rPr lang="de-DE" altLang="en-US" sz="6600" b="1" dirty="0">
                <a:latin typeface="Lucida Sans Unicode" panose="020B0602030504020204" pitchFamily="34" charset="0"/>
              </a:rPr>
              <a:t>Karl Kleine</a:t>
            </a:r>
            <a:br>
              <a:rPr lang="de-DE" altLang="en-US" sz="2800" dirty="0">
                <a:latin typeface="Lucida Sans Unicode" panose="020B0602030504020204" pitchFamily="34" charset="0"/>
              </a:rPr>
            </a:br>
            <a:r>
              <a:rPr lang="de-DE" altLang="en-US" sz="3200" dirty="0">
                <a:latin typeface="Lucida Sans Unicode" panose="020B0602030504020204" pitchFamily="34" charset="0"/>
              </a:rPr>
              <a:t>Jena, Germany</a:t>
            </a:r>
            <a:br>
              <a:rPr lang="de-DE" altLang="en-US" sz="2800" dirty="0">
                <a:latin typeface="Lucida Sans Unicode" panose="020B0602030504020204" pitchFamily="34" charset="0"/>
              </a:rPr>
            </a:br>
            <a:r>
              <a:rPr lang="de-DE" altLang="en-US" sz="1600" dirty="0">
                <a:latin typeface="Lucida Console" panose="020B0609040504020204" pitchFamily="49" charset="0"/>
              </a:rPr>
              <a:t>karl.kleine@eah-jena.de</a:t>
            </a:r>
            <a:endParaRPr lang="de-DE" altLang="en-US" sz="4800" dirty="0">
              <a:latin typeface="Lucida Console" panose="020B0609040504020204" pitchFamily="49" charset="0"/>
            </a:endParaRPr>
          </a:p>
        </p:txBody>
      </p:sp>
      <p:sp>
        <p:nvSpPr>
          <p:cNvPr id="2051" name="Rectangle 3">
            <a:extLst>
              <a:ext uri="{FF2B5EF4-FFF2-40B4-BE49-F238E27FC236}">
                <a16:creationId xmlns:a16="http://schemas.microsoft.com/office/drawing/2014/main" id="{18CA5462-0369-4AE1-8806-2A43C0D7E2A6}"/>
              </a:ext>
            </a:extLst>
          </p:cNvPr>
          <p:cNvSpPr>
            <a:spLocks noGrp="1" noChangeArrowheads="1"/>
          </p:cNvSpPr>
          <p:nvPr>
            <p:ph type="subTitle" idx="1"/>
          </p:nvPr>
        </p:nvSpPr>
        <p:spPr>
          <a:xfrm>
            <a:off x="5016501" y="2492375"/>
            <a:ext cx="5961063" cy="4292600"/>
          </a:xfrm>
        </p:spPr>
        <p:txBody>
          <a:bodyPr/>
          <a:lstStyle/>
          <a:p>
            <a:pPr marL="360363" indent="-360363" algn="l">
              <a:lnSpc>
                <a:spcPct val="105000"/>
              </a:lnSpc>
              <a:spcBef>
                <a:spcPct val="30000"/>
              </a:spcBef>
              <a:buClr>
                <a:schemeClr val="accent2"/>
              </a:buClr>
              <a:buFont typeface="Wingdings" panose="05000000000000000000" pitchFamily="2" charset="2"/>
              <a:buChar char="n"/>
            </a:pPr>
            <a:r>
              <a:rPr lang="de-DE" altLang="en-US" sz="2000">
                <a:latin typeface="Lucida Sans Unicode" panose="020B0602030504020204" pitchFamily="34" charset="0"/>
              </a:rPr>
              <a:t>retired professor for computer science</a:t>
            </a:r>
          </a:p>
          <a:p>
            <a:pPr marL="360363" indent="-360363" algn="l">
              <a:lnSpc>
                <a:spcPct val="105000"/>
              </a:lnSpc>
              <a:spcBef>
                <a:spcPct val="30000"/>
              </a:spcBef>
              <a:buClr>
                <a:schemeClr val="accent2"/>
              </a:buClr>
              <a:buFont typeface="Wingdings" panose="05000000000000000000" pitchFamily="2" charset="2"/>
              <a:buChar char="n"/>
            </a:pPr>
            <a:r>
              <a:rPr lang="de-DE" altLang="en-US" sz="2000">
                <a:latin typeface="Lucida Sans Unicode" panose="020B0602030504020204" pitchFamily="34" charset="0"/>
              </a:rPr>
              <a:t>organizer / convenor of RST, the group</a:t>
            </a:r>
            <a:br>
              <a:rPr lang="de-DE" altLang="en-US" sz="2000">
                <a:latin typeface="Lucida Sans Unicode" panose="020B0602030504020204" pitchFamily="34" charset="0"/>
              </a:rPr>
            </a:br>
            <a:r>
              <a:rPr lang="de-DE" altLang="en-US" sz="2000">
                <a:latin typeface="Lucida Sans Unicode" panose="020B0602030504020204" pitchFamily="34" charset="0"/>
              </a:rPr>
              <a:t>of German speaking slide rule collectors, and IMs in Germany (2013, 2017, 2023)</a:t>
            </a:r>
          </a:p>
          <a:p>
            <a:pPr marL="360363" indent="-360363" algn="l">
              <a:lnSpc>
                <a:spcPct val="105000"/>
              </a:lnSpc>
              <a:spcBef>
                <a:spcPct val="30000"/>
              </a:spcBef>
              <a:buClr>
                <a:schemeClr val="accent2"/>
              </a:buClr>
              <a:buFont typeface="Wingdings" panose="05000000000000000000" pitchFamily="2" charset="2"/>
              <a:buChar char="n"/>
            </a:pPr>
            <a:r>
              <a:rPr lang="de-DE" altLang="en-US" sz="2000">
                <a:latin typeface="Lucida Sans Unicode" panose="020B0602030504020204" pitchFamily="34" charset="0"/>
              </a:rPr>
              <a:t>personal interests</a:t>
            </a:r>
          </a:p>
          <a:p>
            <a:pPr marL="808038" lvl="1" indent="-268288" algn="l">
              <a:lnSpc>
                <a:spcPct val="105000"/>
              </a:lnSpc>
              <a:spcBef>
                <a:spcPct val="30000"/>
              </a:spcBef>
              <a:buClr>
                <a:schemeClr val="accent2"/>
              </a:buClr>
              <a:buFont typeface="Wingdings" panose="05000000000000000000" pitchFamily="2" charset="2"/>
              <a:buChar char="§"/>
            </a:pPr>
            <a:r>
              <a:rPr lang="de-DE" altLang="en-US" sz="1800">
                <a:latin typeface="Lucida Sans Unicode" panose="020B0602030504020204" pitchFamily="34" charset="0"/>
              </a:rPr>
              <a:t>history of computing, especially slide rules, and the interactions of mathematics, engineering and science in history</a:t>
            </a:r>
          </a:p>
          <a:p>
            <a:pPr marL="808038" lvl="1" indent="-268288" algn="l">
              <a:lnSpc>
                <a:spcPct val="105000"/>
              </a:lnSpc>
              <a:spcBef>
                <a:spcPct val="30000"/>
              </a:spcBef>
              <a:buClr>
                <a:schemeClr val="accent2"/>
              </a:buClr>
              <a:buFont typeface="Wingdings" panose="05000000000000000000" pitchFamily="2" charset="2"/>
              <a:buChar char="§"/>
            </a:pPr>
            <a:r>
              <a:rPr lang="de-DE" altLang="en-US" sz="1800">
                <a:latin typeface="Lucida Sans Unicode" panose="020B0602030504020204" pitchFamily="34" charset="0"/>
              </a:rPr>
              <a:t>research based on original sources,</a:t>
            </a:r>
            <a:br>
              <a:rPr lang="de-DE" altLang="en-US" sz="1800">
                <a:latin typeface="Lucida Sans Unicode" panose="020B0602030504020204" pitchFamily="34" charset="0"/>
              </a:rPr>
            </a:br>
            <a:r>
              <a:rPr lang="de-DE" altLang="en-US" sz="1800">
                <a:latin typeface="Lucida Sans Unicode" panose="020B0602030504020204" pitchFamily="34" charset="0"/>
              </a:rPr>
              <a:t>patents for slide rules / math. instruments</a:t>
            </a:r>
          </a:p>
          <a:p>
            <a:pPr marL="808038" lvl="1" indent="-268288" algn="l">
              <a:lnSpc>
                <a:spcPct val="105000"/>
              </a:lnSpc>
              <a:spcBef>
                <a:spcPct val="30000"/>
              </a:spcBef>
              <a:buClr>
                <a:schemeClr val="accent2"/>
              </a:buClr>
              <a:buFont typeface="Wingdings" panose="05000000000000000000" pitchFamily="2" charset="2"/>
              <a:buChar char="§"/>
            </a:pPr>
            <a:r>
              <a:rPr lang="de-DE" altLang="en-US" sz="1800">
                <a:latin typeface="Lucida Sans Unicode" panose="020B0602030504020204" pitchFamily="34" charset="0"/>
              </a:rPr>
              <a:t>perception and presentation of computing, mathematics, engineering and science</a:t>
            </a:r>
          </a:p>
        </p:txBody>
      </p:sp>
      <p:pic>
        <p:nvPicPr>
          <p:cNvPr id="2053" name="Picture 5">
            <a:extLst>
              <a:ext uri="{FF2B5EF4-FFF2-40B4-BE49-F238E27FC236}">
                <a16:creationId xmlns:a16="http://schemas.microsoft.com/office/drawing/2014/main" id="{E409A7D4-8D1D-4B12-AF6A-E3CDB0E54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073" r="18311"/>
          <a:stretch>
            <a:fillRect/>
          </a:stretch>
        </p:blipFill>
        <p:spPr bwMode="auto">
          <a:xfrm>
            <a:off x="1127126" y="0"/>
            <a:ext cx="3694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2559BE-4A1D-4F90-8768-D73FDA487FE2}"/>
              </a:ext>
            </a:extLst>
          </p:cNvPr>
          <p:cNvPicPr>
            <a:picLocks noChangeAspect="1"/>
          </p:cNvPicPr>
          <p:nvPr/>
        </p:nvPicPr>
        <p:blipFill>
          <a:blip r:embed="rId2"/>
          <a:stretch>
            <a:fillRect/>
          </a:stretch>
        </p:blipFill>
        <p:spPr>
          <a:xfrm>
            <a:off x="1433014" y="81393"/>
            <a:ext cx="9328836" cy="6776607"/>
          </a:xfrm>
          <a:prstGeom prst="rect">
            <a:avLst/>
          </a:prstGeom>
        </p:spPr>
      </p:pic>
    </p:spTree>
    <p:extLst>
      <p:ext uri="{BB962C8B-B14F-4D97-AF65-F5344CB8AC3E}">
        <p14:creationId xmlns:p14="http://schemas.microsoft.com/office/powerpoint/2010/main" val="402010938"/>
      </p:ext>
    </p:extLst>
  </p:cSld>
  <p:clrMapOvr>
    <a:masterClrMapping/>
  </p:clrMapOvr>
  <p:transition spd="slow">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BEB569-8FF9-48D5-9D3C-DCECB7D8A47E}"/>
              </a:ext>
            </a:extLst>
          </p:cNvPr>
          <p:cNvPicPr>
            <a:picLocks noChangeAspect="1"/>
          </p:cNvPicPr>
          <p:nvPr/>
        </p:nvPicPr>
        <p:blipFill>
          <a:blip r:embed="rId2"/>
          <a:stretch>
            <a:fillRect/>
          </a:stretch>
        </p:blipFill>
        <p:spPr>
          <a:xfrm>
            <a:off x="1569493" y="87498"/>
            <a:ext cx="9171542" cy="6770502"/>
          </a:xfrm>
          <a:prstGeom prst="rect">
            <a:avLst/>
          </a:prstGeom>
        </p:spPr>
      </p:pic>
    </p:spTree>
    <p:extLst>
      <p:ext uri="{BB962C8B-B14F-4D97-AF65-F5344CB8AC3E}">
        <p14:creationId xmlns:p14="http://schemas.microsoft.com/office/powerpoint/2010/main" val="246219735"/>
      </p:ext>
    </p:extLst>
  </p:cSld>
  <p:clrMapOvr>
    <a:masterClrMapping/>
  </p:clrMapOvr>
  <p:transition spd="slow">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FE3CB7-15BC-4EC2-85E5-065EF0575406}"/>
              </a:ext>
            </a:extLst>
          </p:cNvPr>
          <p:cNvPicPr>
            <a:picLocks noChangeAspect="1"/>
          </p:cNvPicPr>
          <p:nvPr/>
        </p:nvPicPr>
        <p:blipFill>
          <a:blip r:embed="rId2"/>
          <a:stretch>
            <a:fillRect/>
          </a:stretch>
        </p:blipFill>
        <p:spPr>
          <a:xfrm>
            <a:off x="1201001" y="101453"/>
            <a:ext cx="9585020" cy="6640541"/>
          </a:xfrm>
          <a:prstGeom prst="rect">
            <a:avLst/>
          </a:prstGeom>
        </p:spPr>
      </p:pic>
    </p:spTree>
    <p:extLst>
      <p:ext uri="{BB962C8B-B14F-4D97-AF65-F5344CB8AC3E}">
        <p14:creationId xmlns:p14="http://schemas.microsoft.com/office/powerpoint/2010/main" val="4128547874"/>
      </p:ext>
    </p:extLst>
  </p:cSld>
  <p:clrMapOvr>
    <a:masterClrMapping/>
  </p:clrMapOvr>
  <p:transition spd="slow">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DE2560-CA06-4A1E-8C6B-D12786011218}"/>
              </a:ext>
            </a:extLst>
          </p:cNvPr>
          <p:cNvPicPr>
            <a:picLocks noChangeAspect="1"/>
          </p:cNvPicPr>
          <p:nvPr/>
        </p:nvPicPr>
        <p:blipFill>
          <a:blip r:embed="rId2"/>
          <a:stretch>
            <a:fillRect/>
          </a:stretch>
        </p:blipFill>
        <p:spPr>
          <a:xfrm>
            <a:off x="1364775" y="-51244"/>
            <a:ext cx="9311502" cy="6909244"/>
          </a:xfrm>
          <a:prstGeom prst="rect">
            <a:avLst/>
          </a:prstGeom>
        </p:spPr>
      </p:pic>
    </p:spTree>
    <p:extLst>
      <p:ext uri="{BB962C8B-B14F-4D97-AF65-F5344CB8AC3E}">
        <p14:creationId xmlns:p14="http://schemas.microsoft.com/office/powerpoint/2010/main" val="2625565203"/>
      </p:ext>
    </p:extLst>
  </p:cSld>
  <p:clrMapOvr>
    <a:masterClrMapping/>
  </p:clrMapOvr>
  <p:transition spd="slow">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D67CA5-BA94-449E-86BE-F0B4EC294591}"/>
              </a:ext>
            </a:extLst>
          </p:cNvPr>
          <p:cNvPicPr>
            <a:picLocks noChangeAspect="1"/>
          </p:cNvPicPr>
          <p:nvPr/>
        </p:nvPicPr>
        <p:blipFill>
          <a:blip r:embed="rId2"/>
          <a:stretch>
            <a:fillRect/>
          </a:stretch>
        </p:blipFill>
        <p:spPr>
          <a:xfrm>
            <a:off x="45082" y="614150"/>
            <a:ext cx="12112151" cy="5650172"/>
          </a:xfrm>
          <a:prstGeom prst="rect">
            <a:avLst/>
          </a:prstGeom>
        </p:spPr>
      </p:pic>
    </p:spTree>
    <p:extLst>
      <p:ext uri="{BB962C8B-B14F-4D97-AF65-F5344CB8AC3E}">
        <p14:creationId xmlns:p14="http://schemas.microsoft.com/office/powerpoint/2010/main" val="343104455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5353" y="578131"/>
            <a:ext cx="10515600" cy="1325563"/>
          </a:xfrm>
        </p:spPr>
        <p:txBody>
          <a:bodyPr>
            <a:normAutofit fontScale="90000"/>
          </a:bodyPr>
          <a:lstStyle/>
          <a:p>
            <a:r>
              <a:rPr lang="en-US" b="1" dirty="0">
                <a:latin typeface="Britannic Bold" panose="020B0903060703020204" pitchFamily="34" charset="0"/>
              </a:rPr>
              <a:t>George W. Anderson</a:t>
            </a:r>
            <a:br>
              <a:rPr lang="en-US" sz="4000" b="1" dirty="0">
                <a:latin typeface="Britannic Bold" panose="020B0903060703020204" pitchFamily="34" charset="0"/>
              </a:rPr>
            </a:br>
            <a:r>
              <a:rPr lang="en-US" sz="3600" b="1" dirty="0">
                <a:latin typeface="Biome Light" panose="020B0502040204020203" pitchFamily="34" charset="0"/>
                <a:cs typeface="Biome Light" panose="020B0502040204020203" pitchFamily="34" charset="0"/>
              </a:rPr>
              <a:t>Baltimore, MD</a:t>
            </a:r>
            <a:br>
              <a:rPr lang="en-US" dirty="0">
                <a:latin typeface="Britannic Bold" panose="020B0903060703020204" pitchFamily="34" charset="0"/>
              </a:rPr>
            </a:br>
            <a:r>
              <a:rPr lang="en-US" dirty="0">
                <a:latin typeface="Britannic Bold" panose="020B0903060703020204" pitchFamily="34" charset="0"/>
              </a:rPr>
              <a:t> </a:t>
            </a:r>
            <a:br>
              <a:rPr lang="en-US" dirty="0">
                <a:latin typeface="Britannic Bold" panose="020B0903060703020204" pitchFamily="34" charset="0"/>
              </a:rPr>
            </a:br>
            <a:endParaRPr lang="en-US" dirty="0">
              <a:latin typeface="Britannic Bold" panose="020B0903060703020204" pitchFamily="34" charset="0"/>
            </a:endParaRPr>
          </a:p>
        </p:txBody>
      </p:sp>
      <p:sp>
        <p:nvSpPr>
          <p:cNvPr id="3" name="Subtitle 2"/>
          <p:cNvSpPr>
            <a:spLocks noGrp="1"/>
          </p:cNvSpPr>
          <p:nvPr>
            <p:ph sz="half" idx="1"/>
          </p:nvPr>
        </p:nvSpPr>
        <p:spPr>
          <a:xfrm>
            <a:off x="1226109" y="1704763"/>
            <a:ext cx="5181600" cy="4351338"/>
          </a:xfrm>
        </p:spPr>
        <p:txBody>
          <a:bodyPr>
            <a:noAutofit/>
          </a:bodyPr>
          <a:lstStyle/>
          <a:p>
            <a:r>
              <a:rPr lang="en-US" sz="3200" dirty="0"/>
              <a:t>Engineer, Systems, Aero &amp; Mechanical </a:t>
            </a:r>
          </a:p>
          <a:p>
            <a:r>
              <a:rPr lang="en-US" sz="3200" dirty="0"/>
              <a:t>USAF Pilot</a:t>
            </a:r>
          </a:p>
          <a:p>
            <a:r>
              <a:rPr lang="en-US" sz="3200" dirty="0"/>
              <a:t>NTSB Aircraft Accident Investigator</a:t>
            </a:r>
          </a:p>
          <a:p>
            <a:r>
              <a:rPr lang="en-US" sz="3200" dirty="0"/>
              <a:t>Slide rule user in college</a:t>
            </a:r>
          </a:p>
          <a:p>
            <a:r>
              <a:rPr lang="en-US" sz="3200" dirty="0"/>
              <a:t>Slide rule collector focused on education, preservation and use. </a:t>
            </a:r>
          </a:p>
          <a:p>
            <a:endParaRPr lang="en-US" sz="3200" dirty="0"/>
          </a:p>
        </p:txBody>
      </p:sp>
      <p:sp>
        <p:nvSpPr>
          <p:cNvPr id="5" name="Content Placeholder 4"/>
          <p:cNvSpPr>
            <a:spLocks noGrp="1"/>
          </p:cNvSpPr>
          <p:nvPr>
            <p:ph sz="half" idx="2"/>
          </p:nvPr>
        </p:nvSpPr>
        <p:spPr>
          <a:xfrm>
            <a:off x="6297212" y="3638530"/>
            <a:ext cx="5181600" cy="4351338"/>
          </a:xfrm>
        </p:spPr>
        <p:txBody>
          <a:bodyPr>
            <a:noAutofit/>
          </a:bodyPr>
          <a:lstStyle/>
          <a:p>
            <a:r>
              <a:rPr lang="en-US" sz="3200" dirty="0"/>
              <a:t>Interests</a:t>
            </a:r>
          </a:p>
          <a:p>
            <a:pPr lvl="1"/>
            <a:r>
              <a:rPr lang="en-US" sz="3200" dirty="0"/>
              <a:t>Slide rule history</a:t>
            </a:r>
          </a:p>
          <a:p>
            <a:pPr lvl="1"/>
            <a:r>
              <a:rPr lang="en-US" sz="3200" dirty="0"/>
              <a:t>Slide rule provenance</a:t>
            </a:r>
          </a:p>
          <a:p>
            <a:pPr lvl="1"/>
            <a:r>
              <a:rPr lang="en-US" sz="3200" dirty="0"/>
              <a:t>Related applications such as nomography</a:t>
            </a:r>
          </a:p>
          <a:p>
            <a:endParaRPr lang="en-US" sz="3200" dirty="0"/>
          </a:p>
        </p:txBody>
      </p:sp>
      <p:pic>
        <p:nvPicPr>
          <p:cNvPr id="6" name="Picture 5" descr="A person wearing glasses and smiling at the camera&#10;&#10;Description automatically generated">
            <a:extLst>
              <a:ext uri="{FF2B5EF4-FFF2-40B4-BE49-F238E27FC236}">
                <a16:creationId xmlns:a16="http://schemas.microsoft.com/office/drawing/2014/main" id="{997307F7-180E-4E1A-8539-DC856D55E5F5}"/>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826585" y="95250"/>
            <a:ext cx="3078945" cy="3409526"/>
          </a:xfrm>
          <a:prstGeom prst="rect">
            <a:avLst/>
          </a:prstGeom>
        </p:spPr>
      </p:pic>
    </p:spTree>
    <p:extLst>
      <p:ext uri="{BB962C8B-B14F-4D97-AF65-F5344CB8AC3E}">
        <p14:creationId xmlns:p14="http://schemas.microsoft.com/office/powerpoint/2010/main" val="2726232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store&#10;&#10;Description automatically generated">
            <a:extLst>
              <a:ext uri="{FF2B5EF4-FFF2-40B4-BE49-F238E27FC236}">
                <a16:creationId xmlns:a16="http://schemas.microsoft.com/office/drawing/2014/main" id="{DE26CB49-5612-ED41-91CB-B406C40ED2D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524369" y="-1"/>
            <a:ext cx="5667632" cy="3774731"/>
          </a:xfrm>
          <a:prstGeom prst="rect">
            <a:avLst/>
          </a:prstGeom>
        </p:spPr>
      </p:pic>
      <p:pic>
        <p:nvPicPr>
          <p:cNvPr id="7" name="Picture 6" descr="A clock that is on display&#10;&#10;Description automatically generated">
            <a:extLst>
              <a:ext uri="{FF2B5EF4-FFF2-40B4-BE49-F238E27FC236}">
                <a16:creationId xmlns:a16="http://schemas.microsoft.com/office/drawing/2014/main" id="{EE5BFCD5-A208-6E4D-B2BA-25D0A02E6A4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10800000">
            <a:off x="-2" y="2418835"/>
            <a:ext cx="5918887" cy="4439165"/>
          </a:xfrm>
          <a:prstGeom prst="rect">
            <a:avLst/>
          </a:prstGeom>
        </p:spPr>
      </p:pic>
      <p:sp>
        <p:nvSpPr>
          <p:cNvPr id="8" name="TextBox 7">
            <a:extLst>
              <a:ext uri="{FF2B5EF4-FFF2-40B4-BE49-F238E27FC236}">
                <a16:creationId xmlns:a16="http://schemas.microsoft.com/office/drawing/2014/main" id="{A80E6244-CB57-164A-83AE-F292F68E5EDE}"/>
              </a:ext>
            </a:extLst>
          </p:cNvPr>
          <p:cNvSpPr txBox="1"/>
          <p:nvPr/>
        </p:nvSpPr>
        <p:spPr>
          <a:xfrm>
            <a:off x="95536" y="68240"/>
            <a:ext cx="6524369" cy="1477328"/>
          </a:xfrm>
          <a:prstGeom prst="rect">
            <a:avLst/>
          </a:prstGeom>
          <a:noFill/>
        </p:spPr>
        <p:txBody>
          <a:bodyPr wrap="square" rtlCol="0">
            <a:spAutoFit/>
          </a:bodyPr>
          <a:lstStyle/>
          <a:p>
            <a:r>
              <a:rPr lang="en-US" sz="3200" b="1" dirty="0"/>
              <a:t>Will Marchant</a:t>
            </a:r>
          </a:p>
          <a:p>
            <a:r>
              <a:rPr lang="en-US" dirty="0">
                <a:hlinkClick r:id="rId4"/>
              </a:rPr>
              <a:t>will@spaceflightsoftware.com</a:t>
            </a:r>
            <a:endParaRPr lang="en-US" dirty="0"/>
          </a:p>
          <a:p>
            <a:endParaRPr lang="en-US" sz="2000" b="1" dirty="0"/>
          </a:p>
          <a:p>
            <a:r>
              <a:rPr lang="en-US" sz="2000" b="1" dirty="0"/>
              <a:t>Amateur Radio, Astronomy, Model Rocketry</a:t>
            </a:r>
          </a:p>
        </p:txBody>
      </p:sp>
      <p:sp>
        <p:nvSpPr>
          <p:cNvPr id="9" name="TextBox 8">
            <a:extLst>
              <a:ext uri="{FF2B5EF4-FFF2-40B4-BE49-F238E27FC236}">
                <a16:creationId xmlns:a16="http://schemas.microsoft.com/office/drawing/2014/main" id="{9D376440-9BE1-C146-A062-207E81DC7AE7}"/>
              </a:ext>
            </a:extLst>
          </p:cNvPr>
          <p:cNvSpPr txBox="1"/>
          <p:nvPr/>
        </p:nvSpPr>
        <p:spPr>
          <a:xfrm>
            <a:off x="6524369" y="4125632"/>
            <a:ext cx="5492040" cy="1846659"/>
          </a:xfrm>
          <a:prstGeom prst="rect">
            <a:avLst/>
          </a:prstGeom>
          <a:noFill/>
        </p:spPr>
        <p:txBody>
          <a:bodyPr wrap="square" rtlCol="0">
            <a:spAutoFit/>
          </a:bodyPr>
          <a:lstStyle/>
          <a:p>
            <a:r>
              <a:rPr lang="en-US" sz="2400" b="1" dirty="0"/>
              <a:t>Aerospace Engineer</a:t>
            </a:r>
          </a:p>
          <a:p>
            <a:r>
              <a:rPr lang="en-US" sz="2400" b="1" dirty="0"/>
              <a:t>Space Sciences Laboratory</a:t>
            </a:r>
          </a:p>
          <a:p>
            <a:r>
              <a:rPr lang="en-US" sz="2400" b="1" dirty="0"/>
              <a:t>University of California, Berkeley</a:t>
            </a:r>
          </a:p>
          <a:p>
            <a:r>
              <a:rPr lang="en-US" sz="2400" b="1" dirty="0">
                <a:hlinkClick r:id="rId5"/>
              </a:rPr>
              <a:t>https://www.ssl.berkeley.edu/~marchant</a:t>
            </a:r>
            <a:endParaRPr lang="en-US" sz="2400" b="1" dirty="0"/>
          </a:p>
          <a:p>
            <a:endParaRPr lang="en-US" dirty="0"/>
          </a:p>
        </p:txBody>
      </p:sp>
    </p:spTree>
    <p:extLst>
      <p:ext uri="{BB962C8B-B14F-4D97-AF65-F5344CB8AC3E}">
        <p14:creationId xmlns:p14="http://schemas.microsoft.com/office/powerpoint/2010/main" val="3220658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a:extLst>
              <a:ext uri="{FF2B5EF4-FFF2-40B4-BE49-F238E27FC236}">
                <a16:creationId xmlns:a16="http://schemas.microsoft.com/office/drawing/2014/main" id="{E9130FED-125C-40EF-9D57-CAF5D6286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1030" y="1"/>
            <a:ext cx="4415504"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4" name="Text Box 2">
            <a:extLst>
              <a:ext uri="{FF2B5EF4-FFF2-40B4-BE49-F238E27FC236}">
                <a16:creationId xmlns:a16="http://schemas.microsoft.com/office/drawing/2014/main" id="{5ECB5327-61CF-4C3D-B32C-D331C002DBD9}"/>
              </a:ext>
            </a:extLst>
          </p:cNvPr>
          <p:cNvSpPr txBox="1">
            <a:spLocks noChangeArrowheads="1"/>
          </p:cNvSpPr>
          <p:nvPr/>
        </p:nvSpPr>
        <p:spPr bwMode="auto">
          <a:xfrm>
            <a:off x="6122896" y="832523"/>
            <a:ext cx="5777955" cy="6305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6826" rIns="81646" bIns="40823"/>
          <a:lstStyle>
            <a:lvl1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cs typeface="Arial Unicode MS" charset="0"/>
              </a:defRPr>
            </a:lvl1pPr>
            <a:lvl2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cs typeface="Arial Unicode MS" charset="0"/>
              </a:defRPr>
            </a:lvl2pPr>
            <a:lvl3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cs typeface="Arial Unicode MS" charset="0"/>
              </a:defRPr>
            </a:lvl3pPr>
            <a:lvl4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cs typeface="Arial Unicode MS" charset="0"/>
              </a:defRPr>
            </a:lvl4pPr>
            <a:lvl5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cs typeface="Arial Unicode MS" charset="0"/>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cs typeface="Arial Unicode MS" charset="0"/>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cs typeface="Arial Unicode MS" charset="0"/>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cs typeface="Arial Unicode MS" charset="0"/>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cs typeface="Arial Unicode MS" charset="0"/>
              </a:defRPr>
            </a:lvl9pPr>
          </a:lstStyle>
          <a:p>
            <a:r>
              <a:rPr lang="de-DE" altLang="en-US" sz="1814" dirty="0"/>
              <a:t>Jerry’s day job used to be to write software, in areas such as retail systems, cryptography and internationalisation, for a global computing company. Since his retirement, he now volunteers at The National Museum of Computing (TNMOC), which is situated within the Bletchley Park Campus. There, he talks to visitors about, inter alia, Tunny, Colossus, and the Museum’s slide rule collection. </a:t>
            </a:r>
          </a:p>
          <a:p>
            <a:endParaRPr lang="de-DE" altLang="en-US" sz="1814" dirty="0"/>
          </a:p>
          <a:p>
            <a:r>
              <a:rPr lang="de-DE" altLang="en-US" sz="1814" dirty="0"/>
              <a:t>He also volunteers at the Instytut Józefa Piłsudskiego, where he gives the occasional talk on matters cryptological, such as Enigma and early Polish systems for breaking it. </a:t>
            </a:r>
          </a:p>
          <a:p>
            <a:endParaRPr lang="de-DE" altLang="en-US" sz="1814" dirty="0"/>
          </a:p>
          <a:p>
            <a:r>
              <a:rPr lang="de-DE" altLang="en-US" sz="1814" dirty="0"/>
              <a:t>Jerry is not rich enough to be a full-time cryptocollector, but is interested in crypto simulation techniques which allow virtual acquisition of crypto hardware without needing to find the space to store it. Jerry’s house is definitely not big enough for a Colossus!</a:t>
            </a:r>
          </a:p>
        </p:txBody>
      </p:sp>
      <p:sp>
        <p:nvSpPr>
          <p:cNvPr id="2" name="TextBox 1">
            <a:extLst>
              <a:ext uri="{FF2B5EF4-FFF2-40B4-BE49-F238E27FC236}">
                <a16:creationId xmlns:a16="http://schemas.microsoft.com/office/drawing/2014/main" id="{DC6101A5-6BD2-4348-BCF3-98DA60021767}"/>
              </a:ext>
            </a:extLst>
          </p:cNvPr>
          <p:cNvSpPr txBox="1"/>
          <p:nvPr/>
        </p:nvSpPr>
        <p:spPr>
          <a:xfrm>
            <a:off x="6096000" y="68240"/>
            <a:ext cx="5340824" cy="584775"/>
          </a:xfrm>
          <a:prstGeom prst="rect">
            <a:avLst/>
          </a:prstGeom>
          <a:noFill/>
        </p:spPr>
        <p:txBody>
          <a:bodyPr wrap="square" rtlCol="0">
            <a:spAutoFit/>
          </a:bodyPr>
          <a:lstStyle/>
          <a:p>
            <a:r>
              <a:rPr lang="en-US" sz="3200" b="1" dirty="0"/>
              <a:t>Jerry McCarthy</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FB992C-A981-407D-977A-9E36B93AEEDB}"/>
              </a:ext>
            </a:extLst>
          </p:cNvPr>
          <p:cNvPicPr>
            <a:picLocks noChangeAspect="1"/>
          </p:cNvPicPr>
          <p:nvPr/>
        </p:nvPicPr>
        <p:blipFill>
          <a:blip r:embed="rId2"/>
          <a:stretch>
            <a:fillRect/>
          </a:stretch>
        </p:blipFill>
        <p:spPr>
          <a:xfrm>
            <a:off x="1458686" y="412875"/>
            <a:ext cx="9176658" cy="6510437"/>
          </a:xfrm>
          <a:prstGeom prst="rect">
            <a:avLst/>
          </a:prstGeom>
        </p:spPr>
      </p:pic>
      <p:sp>
        <p:nvSpPr>
          <p:cNvPr id="3" name="TextBox 2">
            <a:extLst>
              <a:ext uri="{FF2B5EF4-FFF2-40B4-BE49-F238E27FC236}">
                <a16:creationId xmlns:a16="http://schemas.microsoft.com/office/drawing/2014/main" id="{06DF4362-95D9-41F4-B44D-9506C1BC2B48}"/>
              </a:ext>
            </a:extLst>
          </p:cNvPr>
          <p:cNvSpPr txBox="1"/>
          <p:nvPr/>
        </p:nvSpPr>
        <p:spPr>
          <a:xfrm>
            <a:off x="137160" y="-29246"/>
            <a:ext cx="11948159"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Paul McConnell</a:t>
            </a:r>
          </a:p>
        </p:txBody>
      </p:sp>
    </p:spTree>
    <p:extLst>
      <p:ext uri="{BB962C8B-B14F-4D97-AF65-F5344CB8AC3E}">
        <p14:creationId xmlns:p14="http://schemas.microsoft.com/office/powerpoint/2010/main" val="340103024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Jon Millen…"/>
          <p:cNvSpPr txBox="1">
            <a:spLocks noGrp="1"/>
          </p:cNvSpPr>
          <p:nvPr>
            <p:ph type="body" sz="quarter" idx="1"/>
          </p:nvPr>
        </p:nvSpPr>
        <p:spPr>
          <a:xfrm>
            <a:off x="2919960" y="393100"/>
            <a:ext cx="2258006" cy="195754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a:defRPr sz="5000"/>
            </a:pPr>
            <a:r>
              <a:rPr dirty="0"/>
              <a:t>Jon Millen</a:t>
            </a:r>
          </a:p>
          <a:p>
            <a:pPr>
              <a:defRPr sz="5000"/>
            </a:pPr>
            <a:r>
              <a:rPr dirty="0"/>
              <a:t>Rockport, MA</a:t>
            </a:r>
          </a:p>
          <a:p>
            <a:pPr>
              <a:defRPr sz="3700"/>
            </a:pPr>
            <a:endParaRPr dirty="0"/>
          </a:p>
          <a:p>
            <a:pPr>
              <a:defRPr sz="3700">
                <a:solidFill>
                  <a:srgbClr val="929292"/>
                </a:solidFill>
              </a:defRPr>
            </a:pPr>
            <a:r>
              <a:rPr dirty="0"/>
              <a:t>MITRE 1969-*-2012</a:t>
            </a:r>
          </a:p>
          <a:p>
            <a:pPr>
              <a:defRPr sz="3700">
                <a:solidFill>
                  <a:srgbClr val="929292"/>
                </a:solidFill>
              </a:defRPr>
            </a:pPr>
            <a:r>
              <a:rPr dirty="0"/>
              <a:t>SRI-CSL 1997-2004</a:t>
            </a:r>
          </a:p>
        </p:txBody>
      </p:sp>
      <p:pic>
        <p:nvPicPr>
          <p:cNvPr id="152" name="Image"/>
          <p:cNvPicPr>
            <a:picLocks noChangeAspect="1"/>
          </p:cNvPicPr>
          <p:nvPr/>
        </p:nvPicPr>
        <p:blipFill>
          <a:blip r:embed="rId2">
            <a:extLst>
              <a:ext uri="{28A0092B-C50C-407E-A947-70E740481C1C}">
                <a14:useLocalDpi xmlns:a14="http://schemas.microsoft.com/office/drawing/2010/main" val="0"/>
              </a:ext>
            </a:extLst>
          </a:blip>
          <a:srcRect/>
          <a:stretch/>
        </p:blipFill>
        <p:spPr>
          <a:xfrm>
            <a:off x="661951" y="247101"/>
            <a:ext cx="2096848" cy="2530514"/>
          </a:xfrm>
          <a:prstGeom prst="rect">
            <a:avLst/>
          </a:prstGeom>
          <a:ln w="12700">
            <a:miter lim="400000"/>
          </a:ln>
        </p:spPr>
      </p:pic>
      <p:pic>
        <p:nvPicPr>
          <p:cNvPr id="153" name="Image"/>
          <p:cNvPicPr>
            <a:picLocks noChangeAspect="1"/>
          </p:cNvPicPr>
          <p:nvPr/>
        </p:nvPicPr>
        <p:blipFill>
          <a:blip r:embed="rId3">
            <a:extLst>
              <a:ext uri="{28A0092B-C50C-407E-A947-70E740481C1C}">
                <a14:useLocalDpi xmlns:a14="http://schemas.microsoft.com/office/drawing/2010/main" val="0"/>
              </a:ext>
            </a:extLst>
          </a:blip>
          <a:srcRect/>
          <a:stretch/>
        </p:blipFill>
        <p:spPr>
          <a:xfrm>
            <a:off x="6027561" y="3032029"/>
            <a:ext cx="3709084" cy="2712685"/>
          </a:xfrm>
          <a:prstGeom prst="rect">
            <a:avLst/>
          </a:prstGeom>
          <a:ln w="12700">
            <a:miter lim="400000"/>
          </a:ln>
        </p:spPr>
      </p:pic>
      <p:pic>
        <p:nvPicPr>
          <p:cNvPr id="154" name="Image"/>
          <p:cNvPicPr>
            <a:picLocks noChangeAspect="1"/>
          </p:cNvPicPr>
          <p:nvPr/>
        </p:nvPicPr>
        <p:blipFill>
          <a:blip r:embed="rId4">
            <a:extLst>
              <a:ext uri="{28A0092B-C50C-407E-A947-70E740481C1C}">
                <a14:useLocalDpi xmlns:a14="http://schemas.microsoft.com/office/drawing/2010/main" val="0"/>
              </a:ext>
            </a:extLst>
          </a:blip>
          <a:srcRect/>
          <a:stretch/>
        </p:blipFill>
        <p:spPr>
          <a:xfrm>
            <a:off x="9211340" y="3848485"/>
            <a:ext cx="2150766" cy="2617082"/>
          </a:xfrm>
          <a:prstGeom prst="rect">
            <a:avLst/>
          </a:prstGeom>
          <a:ln w="12700">
            <a:miter lim="400000"/>
          </a:ln>
        </p:spPr>
      </p:pic>
      <p:pic>
        <p:nvPicPr>
          <p:cNvPr id="155" name="Image"/>
          <p:cNvPicPr>
            <a:picLocks noChangeAspect="1"/>
          </p:cNvPicPr>
          <p:nvPr/>
        </p:nvPicPr>
        <p:blipFill>
          <a:blip r:embed="rId5">
            <a:extLst>
              <a:ext uri="{28A0092B-C50C-407E-A947-70E740481C1C}">
                <a14:useLocalDpi xmlns:a14="http://schemas.microsoft.com/office/drawing/2010/main" val="0"/>
              </a:ext>
            </a:extLst>
          </a:blip>
          <a:srcRect/>
          <a:stretch/>
        </p:blipFill>
        <p:spPr>
          <a:xfrm>
            <a:off x="6538337" y="452222"/>
            <a:ext cx="4893301" cy="2120272"/>
          </a:xfrm>
          <a:prstGeom prst="rect">
            <a:avLst/>
          </a:prstGeom>
          <a:ln w="12700">
            <a:miter lim="400000"/>
          </a:ln>
        </p:spPr>
      </p:pic>
      <p:sp>
        <p:nvSpPr>
          <p:cNvPr id="156" name="http://www.jonmillen.com/CurtaGL/"/>
          <p:cNvSpPr txBox="1"/>
          <p:nvPr/>
        </p:nvSpPr>
        <p:spPr>
          <a:xfrm>
            <a:off x="6484245" y="2987635"/>
            <a:ext cx="3017563" cy="274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defRPr sz="2900">
                <a:solidFill>
                  <a:srgbClr val="FFFFFF"/>
                </a:solidFill>
              </a:defRPr>
            </a:lvl1pPr>
          </a:lstStyle>
          <a:p>
            <a:r>
              <a:rPr sz="1450" dirty="0"/>
              <a:t>http://www.jonmillen.com/CurtaGL/</a:t>
            </a:r>
          </a:p>
        </p:txBody>
      </p:sp>
      <p:pic>
        <p:nvPicPr>
          <p:cNvPr id="157" name="Image"/>
          <p:cNvPicPr>
            <a:picLocks noChangeAspect="1"/>
          </p:cNvPicPr>
          <p:nvPr/>
        </p:nvPicPr>
        <p:blipFill>
          <a:blip r:embed="rId6">
            <a:extLst>
              <a:ext uri="{28A0092B-C50C-407E-A947-70E740481C1C}">
                <a14:useLocalDpi xmlns:a14="http://schemas.microsoft.com/office/drawing/2010/main" val="0"/>
              </a:ext>
            </a:extLst>
          </a:blip>
          <a:srcRect/>
          <a:stretch/>
        </p:blipFill>
        <p:spPr>
          <a:xfrm>
            <a:off x="2920841" y="2134218"/>
            <a:ext cx="3455927" cy="2589565"/>
          </a:xfrm>
          <a:prstGeom prst="rect">
            <a:avLst/>
          </a:prstGeom>
          <a:ln w="12700">
            <a:miter lim="400000"/>
          </a:ln>
        </p:spPr>
      </p:pic>
      <p:pic>
        <p:nvPicPr>
          <p:cNvPr id="158" name="Image"/>
          <p:cNvPicPr>
            <a:picLocks noChangeAspect="1"/>
          </p:cNvPicPr>
          <p:nvPr/>
        </p:nvPicPr>
        <p:blipFill>
          <a:blip r:embed="rId7">
            <a:extLst>
              <a:ext uri="{28A0092B-C50C-407E-A947-70E740481C1C}">
                <a14:useLocalDpi xmlns:a14="http://schemas.microsoft.com/office/drawing/2010/main" val="0"/>
              </a:ext>
            </a:extLst>
          </a:blip>
          <a:srcRect/>
          <a:stretch/>
        </p:blipFill>
        <p:spPr>
          <a:xfrm>
            <a:off x="415636" y="4705735"/>
            <a:ext cx="6096001" cy="1685925"/>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30D88-08EF-4B51-9906-56D3AF96EA77}"/>
              </a:ext>
            </a:extLst>
          </p:cNvPr>
          <p:cNvPicPr>
            <a:picLocks noChangeAspect="1"/>
          </p:cNvPicPr>
          <p:nvPr/>
        </p:nvPicPr>
        <p:blipFill>
          <a:blip r:embed="rId2"/>
          <a:stretch>
            <a:fillRect/>
          </a:stretch>
        </p:blipFill>
        <p:spPr>
          <a:xfrm>
            <a:off x="206556" y="434340"/>
            <a:ext cx="11702823" cy="6362700"/>
          </a:xfrm>
          <a:prstGeom prst="rect">
            <a:avLst/>
          </a:prstGeom>
        </p:spPr>
      </p:pic>
      <p:sp>
        <p:nvSpPr>
          <p:cNvPr id="3" name="TextBox 2">
            <a:extLst>
              <a:ext uri="{FF2B5EF4-FFF2-40B4-BE49-F238E27FC236}">
                <a16:creationId xmlns:a16="http://schemas.microsoft.com/office/drawing/2014/main" id="{F3922877-BB15-4B11-8BCF-C37ED0F793F4}"/>
              </a:ext>
            </a:extLst>
          </p:cNvPr>
          <p:cNvSpPr txBox="1"/>
          <p:nvPr/>
        </p:nvSpPr>
        <p:spPr>
          <a:xfrm>
            <a:off x="4084320" y="-60960"/>
            <a:ext cx="4038600" cy="584775"/>
          </a:xfrm>
          <a:prstGeom prst="rect">
            <a:avLst/>
          </a:prstGeom>
          <a:noFill/>
        </p:spPr>
        <p:txBody>
          <a:bodyPr wrap="square" rtlCol="0">
            <a:spAutoFit/>
          </a:bodyPr>
          <a:lstStyle/>
          <a:p>
            <a:pPr algn="ctr"/>
            <a:r>
              <a:rPr lang="en-US" sz="3200" b="1" dirty="0"/>
              <a:t>Wayne R. Pinnow</a:t>
            </a:r>
          </a:p>
        </p:txBody>
      </p:sp>
    </p:spTree>
    <p:extLst>
      <p:ext uri="{BB962C8B-B14F-4D97-AF65-F5344CB8AC3E}">
        <p14:creationId xmlns:p14="http://schemas.microsoft.com/office/powerpoint/2010/main" val="3150189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John Runnels…"/>
          <p:cNvSpPr txBox="1">
            <a:spLocks noGrp="1"/>
          </p:cNvSpPr>
          <p:nvPr>
            <p:ph type="title"/>
          </p:nvPr>
        </p:nvSpPr>
        <p:spPr>
          <a:xfrm>
            <a:off x="287031" y="905243"/>
            <a:ext cx="5788215" cy="5310238"/>
          </a:xfrm>
          <a:prstGeom prst="rect">
            <a:avLst/>
          </a:prstGeom>
        </p:spPr>
        <p:txBody>
          <a:bodyPr/>
          <a:lstStyle/>
          <a:p>
            <a:pPr defTabSz="1109444">
              <a:defRPr sz="7189" b="0" spc="-143">
                <a:latin typeface="Arial Rounded MT Bold"/>
                <a:ea typeface="Arial Rounded MT Bold"/>
                <a:cs typeface="Arial Rounded MT Bold"/>
                <a:sym typeface="Arial Rounded MT Bold"/>
              </a:defRPr>
            </a:pPr>
            <a:r>
              <a:rPr sz="4800" dirty="0"/>
              <a:t>John Runnels</a:t>
            </a:r>
          </a:p>
          <a:p>
            <a:pPr defTabSz="1109444">
              <a:defRPr sz="7189" b="0" spc="-143">
                <a:latin typeface="Arial Rounded MT Bold"/>
                <a:ea typeface="Arial Rounded MT Bold"/>
                <a:cs typeface="Arial Rounded MT Bold"/>
                <a:sym typeface="Arial Rounded MT Bold"/>
              </a:defRPr>
            </a:pPr>
            <a:r>
              <a:rPr sz="4000" dirty="0"/>
              <a:t>Baton Rouge, Louisiana (USA)</a:t>
            </a:r>
            <a:br>
              <a:rPr lang="en-US" sz="4000" dirty="0"/>
            </a:br>
            <a:endParaRPr dirty="0"/>
          </a:p>
          <a:p>
            <a:pPr defTabSz="375603">
              <a:lnSpc>
                <a:spcPct val="100000"/>
              </a:lnSpc>
              <a:defRPr sz="5824" spc="0"/>
            </a:pPr>
            <a:r>
              <a:rPr sz="3600" dirty="0"/>
              <a:t>Slide Rules:  Gilson, Aristo, Faber-Castell</a:t>
            </a:r>
          </a:p>
          <a:p>
            <a:pPr defTabSz="375603">
              <a:lnSpc>
                <a:spcPct val="100000"/>
              </a:lnSpc>
              <a:defRPr sz="5824" spc="0"/>
            </a:pPr>
            <a:endParaRPr dirty="0"/>
          </a:p>
          <a:p>
            <a:pPr defTabSz="375603">
              <a:lnSpc>
                <a:spcPct val="100000"/>
              </a:lnSpc>
              <a:defRPr sz="5824" spc="0"/>
            </a:pPr>
            <a:r>
              <a:rPr sz="3200" dirty="0"/>
              <a:t>Dogs:  Golden Retrievers Obedience, Agility, Tracking</a:t>
            </a:r>
          </a:p>
        </p:txBody>
      </p:sp>
      <p:pic>
        <p:nvPicPr>
          <p:cNvPr id="154" name="IMG_9660.jpg" descr="IMG_9660.jpg"/>
          <p:cNvPicPr>
            <a:picLocks noChangeAspect="1"/>
          </p:cNvPicPr>
          <p:nvPr/>
        </p:nvPicPr>
        <p:blipFill>
          <a:blip r:embed="rId2"/>
          <a:stretch>
            <a:fillRect/>
          </a:stretch>
        </p:blipFill>
        <p:spPr>
          <a:xfrm>
            <a:off x="6177032" y="-261563"/>
            <a:ext cx="5071022" cy="710169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p:transition spd="slow">
        <p:dissolv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B1A082-0E4F-4196-B1BE-AEE1D56EB944}"/>
              </a:ext>
            </a:extLst>
          </p:cNvPr>
          <p:cNvPicPr>
            <a:picLocks noChangeAspect="1"/>
          </p:cNvPicPr>
          <p:nvPr/>
        </p:nvPicPr>
        <p:blipFill>
          <a:blip r:embed="rId2"/>
          <a:stretch>
            <a:fillRect/>
          </a:stretch>
        </p:blipFill>
        <p:spPr>
          <a:xfrm>
            <a:off x="259307" y="146814"/>
            <a:ext cx="11703901" cy="6581531"/>
          </a:xfrm>
          <a:prstGeom prst="rect">
            <a:avLst/>
          </a:prstGeom>
        </p:spPr>
      </p:pic>
    </p:spTree>
    <p:extLst>
      <p:ext uri="{BB962C8B-B14F-4D97-AF65-F5344CB8AC3E}">
        <p14:creationId xmlns:p14="http://schemas.microsoft.com/office/powerpoint/2010/main" val="24163518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6D5E60-0772-4705-95F8-E030B901CA97}"/>
              </a:ext>
            </a:extLst>
          </p:cNvPr>
          <p:cNvPicPr>
            <a:picLocks noChangeAspect="1"/>
          </p:cNvPicPr>
          <p:nvPr/>
        </p:nvPicPr>
        <p:blipFill>
          <a:blip r:embed="rId2"/>
          <a:stretch>
            <a:fillRect/>
          </a:stretch>
        </p:blipFill>
        <p:spPr>
          <a:xfrm>
            <a:off x="163772" y="138467"/>
            <a:ext cx="11873553" cy="6586111"/>
          </a:xfrm>
          <a:prstGeom prst="rect">
            <a:avLst/>
          </a:prstGeom>
        </p:spPr>
      </p:pic>
      <p:sp>
        <p:nvSpPr>
          <p:cNvPr id="3" name="TextBox 2">
            <a:extLst>
              <a:ext uri="{FF2B5EF4-FFF2-40B4-BE49-F238E27FC236}">
                <a16:creationId xmlns:a16="http://schemas.microsoft.com/office/drawing/2014/main" id="{A1259A72-B9C1-45ED-AC41-C25FE1B15E02}"/>
              </a:ext>
            </a:extLst>
          </p:cNvPr>
          <p:cNvSpPr txBox="1"/>
          <p:nvPr/>
        </p:nvSpPr>
        <p:spPr>
          <a:xfrm>
            <a:off x="4503760" y="27293"/>
            <a:ext cx="3671248" cy="646331"/>
          </a:xfrm>
          <a:prstGeom prst="rect">
            <a:avLst/>
          </a:prstGeom>
          <a:noFill/>
        </p:spPr>
        <p:txBody>
          <a:bodyPr wrap="square" rtlCol="0">
            <a:spAutoFit/>
          </a:bodyPr>
          <a:lstStyle/>
          <a:p>
            <a:pPr algn="ctr"/>
            <a:r>
              <a:rPr lang="en-US" sz="3600" b="1" dirty="0"/>
              <a:t>John Terrey</a:t>
            </a:r>
          </a:p>
        </p:txBody>
      </p:sp>
    </p:spTree>
    <p:extLst>
      <p:ext uri="{BB962C8B-B14F-4D97-AF65-F5344CB8AC3E}">
        <p14:creationId xmlns:p14="http://schemas.microsoft.com/office/powerpoint/2010/main" val="17557000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EEF8F64-CE64-48F3-AA1B-FA50CB65695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461561" y="191069"/>
            <a:ext cx="5002569" cy="6469038"/>
          </a:xfrm>
          <a:prstGeom prst="rect">
            <a:avLst/>
          </a:prstGeom>
          <a:noFill/>
          <a:ln>
            <a:noFill/>
          </a:ln>
        </p:spPr>
      </p:pic>
      <p:sp>
        <p:nvSpPr>
          <p:cNvPr id="3" name="Rectangle 2">
            <a:extLst>
              <a:ext uri="{FF2B5EF4-FFF2-40B4-BE49-F238E27FC236}">
                <a16:creationId xmlns:a16="http://schemas.microsoft.com/office/drawing/2014/main" id="{8458BA35-9F58-4C92-8A39-29EE6F0BD563}"/>
              </a:ext>
            </a:extLst>
          </p:cNvPr>
          <p:cNvSpPr/>
          <p:nvPr/>
        </p:nvSpPr>
        <p:spPr>
          <a:xfrm>
            <a:off x="688460" y="310059"/>
            <a:ext cx="5056769" cy="523220"/>
          </a:xfrm>
          <a:prstGeom prst="rect">
            <a:avLst/>
          </a:prstGeom>
        </p:spPr>
        <p:txBody>
          <a:bodyPr wrap="none">
            <a:spAutoFit/>
          </a:bodyPr>
          <a:lstStyle/>
          <a:p>
            <a:r>
              <a:rPr lang="en-GB" sz="2800" b="1" dirty="0">
                <a:latin typeface="Calibri" panose="020F0502020204030204" pitchFamily="34" charset="0"/>
                <a:ea typeface="Calibri" panose="020F0502020204030204" pitchFamily="34" charset="0"/>
                <a:cs typeface="Times New Roman" panose="02020603050405020304" pitchFamily="18" charset="0"/>
              </a:rPr>
              <a:t>Simon A. M. van der Salm (1953)</a:t>
            </a:r>
            <a:endParaRPr lang="en-US" sz="2800" dirty="0"/>
          </a:p>
        </p:txBody>
      </p:sp>
      <p:sp>
        <p:nvSpPr>
          <p:cNvPr id="6" name="Rectangle 5">
            <a:extLst>
              <a:ext uri="{FF2B5EF4-FFF2-40B4-BE49-F238E27FC236}">
                <a16:creationId xmlns:a16="http://schemas.microsoft.com/office/drawing/2014/main" id="{1CF4855C-ACE3-4336-ADA9-BA7B37B7F05C}"/>
              </a:ext>
            </a:extLst>
          </p:cNvPr>
          <p:cNvSpPr/>
          <p:nvPr/>
        </p:nvSpPr>
        <p:spPr>
          <a:xfrm>
            <a:off x="464023" y="452095"/>
            <a:ext cx="5759351" cy="6247864"/>
          </a:xfrm>
          <a:prstGeom prst="rect">
            <a:avLst/>
          </a:prstGeom>
        </p:spPr>
        <p:txBody>
          <a:bodyPr wrap="square">
            <a:spAutoFit/>
          </a:bodyPr>
          <a:lstStyle/>
          <a:p>
            <a:r>
              <a:rPr lang="en-GB" b="1" dirty="0">
                <a:latin typeface="Calibri" panose="020F0502020204030204" pitchFamily="34"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GB" sz="2400" b="1" dirty="0">
                <a:latin typeface="Calibri" panose="020F0502020204030204" pitchFamily="34" charset="0"/>
                <a:ea typeface="Calibri" panose="020F0502020204030204" pitchFamily="34" charset="0"/>
                <a:cs typeface="Times New Roman" panose="02020603050405020304" pitchFamily="18" charset="0"/>
              </a:rPr>
              <a:t>                    Netherlands, EU.</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GB" b="1" dirty="0">
                <a:latin typeface="Calibri" panose="020F0502020204030204" pitchFamily="34" charset="0"/>
                <a:ea typeface="Calibri" panose="020F0502020204030204" pitchFamily="34" charset="0"/>
                <a:cs typeface="Times New Roman" panose="02020603050405020304" pitchFamily="18" charset="0"/>
              </a:rPr>
              <a:t> </a:t>
            </a: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r>
              <a:rPr lang="en-GB" sz="2400" b="1" dirty="0">
                <a:latin typeface="Calibri" panose="020F0502020204030204" pitchFamily="34" charset="0"/>
                <a:ea typeface="Calibri" panose="020F0502020204030204" pitchFamily="34" charset="0"/>
                <a:cs typeface="Times New Roman" panose="02020603050405020304" pitchFamily="18" charset="0"/>
              </a:rPr>
              <a:t>Profession: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GB" sz="2400" dirty="0">
                <a:latin typeface="Calibri" panose="020F0502020204030204" pitchFamily="34" charset="0"/>
                <a:ea typeface="Calibri" panose="020F0502020204030204" pitchFamily="34" charset="0"/>
                <a:cs typeface="Times New Roman" panose="02020603050405020304" pitchFamily="18" charset="0"/>
              </a:rPr>
              <a:t>Electronics engineer and mathematician.</a:t>
            </a:r>
          </a:p>
          <a:p>
            <a:pPr marL="342900" marR="0" lvl="0" indent="-342900">
              <a:spcBef>
                <a:spcPts val="0"/>
              </a:spcBef>
              <a:spcAft>
                <a:spcPts val="0"/>
              </a:spcAft>
              <a:buFont typeface="Symbol" panose="05050102010706020507" pitchFamily="18" charset="2"/>
              <a:buChar char=""/>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GB" sz="2400" dirty="0"/>
              <a:t>Lecturer of Mathematical Statistics, College for Biomedical Technologists</a:t>
            </a:r>
          </a:p>
          <a:p>
            <a:pPr marR="0" lvl="0">
              <a:spcBef>
                <a:spcPts val="0"/>
              </a:spcBef>
              <a:spcAft>
                <a:spcPts val="0"/>
              </a:spcAft>
            </a:pPr>
            <a:endParaRPr lang="en-GB" sz="2400" dirty="0">
              <a:latin typeface="Calibri" panose="020F0502020204030204" pitchFamily="34" charset="0"/>
              <a:ea typeface="Calibri" panose="020F0502020204030204" pitchFamily="34" charset="0"/>
              <a:cs typeface="Times New Roman" panose="02020603050405020304" pitchFamily="18" charset="0"/>
            </a:endParaRPr>
          </a:p>
          <a:p>
            <a:r>
              <a:rPr lang="en-GB" sz="2400" b="1" dirty="0"/>
              <a:t>Main interests</a:t>
            </a:r>
            <a:r>
              <a:rPr lang="en-GB" sz="2400" dirty="0"/>
              <a:t>: Statistical slide rules and history of calculating instruments.</a:t>
            </a:r>
          </a:p>
          <a:p>
            <a:endParaRPr lang="en-US" sz="2400" dirty="0"/>
          </a:p>
          <a:p>
            <a:r>
              <a:rPr lang="en-GB" sz="2400" b="1" dirty="0"/>
              <a:t>Collection</a:t>
            </a:r>
            <a:r>
              <a:rPr lang="en-GB" sz="2400" dirty="0"/>
              <a:t>: Small collection of Pickett slide rules.  Small collection of European slide rules for electronics and radio technics.</a:t>
            </a:r>
            <a:endParaRPr lang="en-US" sz="2400" dirty="0"/>
          </a:p>
          <a:p>
            <a:pPr marL="342900" marR="0" lvl="0" indent="-342900">
              <a:spcBef>
                <a:spcPts val="0"/>
              </a:spcBef>
              <a:spcAft>
                <a:spcPts val="0"/>
              </a:spcAft>
              <a:buFont typeface="Symbol" panose="05050102010706020507" pitchFamily="18" charset="2"/>
              <a:buChar char=""/>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8300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1F4D6D-C870-4D75-92CE-4599209E9AC0}"/>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b="1" dirty="0"/>
              <a:t>Michael J. Vinarcik</a:t>
            </a:r>
          </a:p>
        </p:txBody>
      </p:sp>
      <p:sp>
        <p:nvSpPr>
          <p:cNvPr id="5" name="Content Placeholder 4">
            <a:extLst>
              <a:ext uri="{FF2B5EF4-FFF2-40B4-BE49-F238E27FC236}">
                <a16:creationId xmlns:a16="http://schemas.microsoft.com/office/drawing/2014/main" id="{E048E863-F684-45DF-9B50-834981ABE014}"/>
              </a:ext>
            </a:extLst>
          </p:cNvPr>
          <p:cNvSpPr>
            <a:spLocks noGrp="1"/>
          </p:cNvSpPr>
          <p:nvPr>
            <p:ph sz="half" idx="1"/>
          </p:nvPr>
        </p:nvSpPr>
        <p:spPr>
          <a:xfrm>
            <a:off x="4965431" y="2438400"/>
            <a:ext cx="6586489" cy="3785419"/>
          </a:xfrm>
        </p:spPr>
        <p:txBody>
          <a:bodyPr vert="horz" lIns="91440" tIns="45720" rIns="91440" bIns="45720" rtlCol="0">
            <a:normAutofit/>
          </a:bodyPr>
          <a:lstStyle/>
          <a:p>
            <a:r>
              <a:rPr lang="en-US" sz="2000" dirty="0"/>
              <a:t>Systems Engineer (Model-Based Systems Engineering)</a:t>
            </a:r>
          </a:p>
          <a:p>
            <a:r>
              <a:rPr lang="en-US" sz="2000" dirty="0"/>
              <a:t>Adjunct Professor (University of Detroit Mercy and CIDESI)</a:t>
            </a:r>
          </a:p>
          <a:p>
            <a:r>
              <a:rPr lang="en-US" sz="2000" dirty="0"/>
              <a:t>Active in professional societies (founded Sigma Theta Mu, systems honor society)</a:t>
            </a:r>
          </a:p>
          <a:p>
            <a:r>
              <a:rPr lang="en-US" sz="2000" dirty="0"/>
              <a:t>History of technology enthusiast</a:t>
            </a:r>
          </a:p>
          <a:p>
            <a:pPr lvl="1"/>
            <a:r>
              <a:rPr lang="en-US" sz="1600" dirty="0"/>
              <a:t>Ancient Technology (Antikythera Mechanism)</a:t>
            </a:r>
          </a:p>
          <a:p>
            <a:pPr lvl="1"/>
            <a:r>
              <a:rPr lang="en-US" sz="1600" dirty="0"/>
              <a:t>Rigid Airships</a:t>
            </a:r>
          </a:p>
          <a:p>
            <a:pPr lvl="1"/>
            <a:r>
              <a:rPr lang="en-US" sz="1600" dirty="0"/>
              <a:t>Precision Manufacturing</a:t>
            </a:r>
          </a:p>
          <a:p>
            <a:r>
              <a:rPr lang="en-US" sz="2000" dirty="0"/>
              <a:t>Novice slide rule collector (Post, K&amp;E, Pickett, Faber-Castell)</a:t>
            </a:r>
          </a:p>
          <a:p>
            <a:r>
              <a:rPr lang="en-US" sz="2000" dirty="0"/>
              <a:t>Most prized item:  Curta Type II</a:t>
            </a:r>
          </a:p>
          <a:p>
            <a:pPr lvl="1"/>
            <a:endParaRPr lang="en-US" sz="1600" dirty="0"/>
          </a:p>
        </p:txBody>
      </p:sp>
      <p:pic>
        <p:nvPicPr>
          <p:cNvPr id="8" name="Content Placeholder 7" descr="A person wearing a suit and tie&#10;&#10;Description automatically generated">
            <a:extLst>
              <a:ext uri="{FF2B5EF4-FFF2-40B4-BE49-F238E27FC236}">
                <a16:creationId xmlns:a16="http://schemas.microsoft.com/office/drawing/2014/main" id="{40A41445-19C5-4C98-9CB1-43CAB8C7ED0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1618"/>
          <a:stretch/>
        </p:blipFill>
        <p:spPr>
          <a:xfrm>
            <a:off x="20" y="10"/>
            <a:ext cx="4635571" cy="6857990"/>
          </a:xfrm>
          <a:prstGeom prst="rect">
            <a:avLst/>
          </a:prstGeom>
          <a:effectLst/>
        </p:spPr>
      </p:pic>
    </p:spTree>
    <p:extLst>
      <p:ext uri="{BB962C8B-B14F-4D97-AF65-F5344CB8AC3E}">
        <p14:creationId xmlns:p14="http://schemas.microsoft.com/office/powerpoint/2010/main" val="2680403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guitar&#10;&#10;Description automatically generated">
            <a:extLst>
              <a:ext uri="{FF2B5EF4-FFF2-40B4-BE49-F238E27FC236}">
                <a16:creationId xmlns:a16="http://schemas.microsoft.com/office/drawing/2014/main" id="{ED87EC53-81C9-C64F-95B7-96A8C1E5B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029" y="1677971"/>
            <a:ext cx="3586874" cy="4780955"/>
          </a:xfrm>
          <a:prstGeom prst="rect">
            <a:avLst/>
          </a:prstGeom>
        </p:spPr>
      </p:pic>
      <p:sp>
        <p:nvSpPr>
          <p:cNvPr id="4" name="TextBox 3">
            <a:extLst>
              <a:ext uri="{FF2B5EF4-FFF2-40B4-BE49-F238E27FC236}">
                <a16:creationId xmlns:a16="http://schemas.microsoft.com/office/drawing/2014/main" id="{25164136-8F36-124A-806B-4BF28905C5C9}"/>
              </a:ext>
            </a:extLst>
          </p:cNvPr>
          <p:cNvSpPr txBox="1"/>
          <p:nvPr/>
        </p:nvSpPr>
        <p:spPr>
          <a:xfrm>
            <a:off x="2063732" y="296438"/>
            <a:ext cx="3586875" cy="1200329"/>
          </a:xfrm>
          <a:prstGeom prst="rect">
            <a:avLst/>
          </a:prstGeom>
          <a:noFill/>
        </p:spPr>
        <p:txBody>
          <a:bodyPr wrap="square" rtlCol="0">
            <a:spAutoFit/>
          </a:bodyPr>
          <a:lstStyle/>
          <a:p>
            <a:pPr algn="ctr"/>
            <a:r>
              <a:rPr lang="en-US" sz="3200" b="1" dirty="0"/>
              <a:t>Fred Astren</a:t>
            </a:r>
          </a:p>
          <a:p>
            <a:pPr algn="ctr"/>
            <a:endParaRPr lang="en-US" sz="400" dirty="0"/>
          </a:p>
          <a:p>
            <a:pPr algn="ctr"/>
            <a:r>
              <a:rPr lang="en-US" dirty="0"/>
              <a:t>Semi-retired university professor</a:t>
            </a:r>
          </a:p>
          <a:p>
            <a:pPr algn="ctr"/>
            <a:r>
              <a:rPr lang="en-US" dirty="0"/>
              <a:t>San Francisco Bay Area</a:t>
            </a:r>
          </a:p>
        </p:txBody>
      </p:sp>
      <p:sp>
        <p:nvSpPr>
          <p:cNvPr id="5" name="TextBox 4">
            <a:extLst>
              <a:ext uri="{FF2B5EF4-FFF2-40B4-BE49-F238E27FC236}">
                <a16:creationId xmlns:a16="http://schemas.microsoft.com/office/drawing/2014/main" id="{DFB99447-817E-0E42-9D70-5A65C27C1265}"/>
              </a:ext>
            </a:extLst>
          </p:cNvPr>
          <p:cNvSpPr txBox="1"/>
          <p:nvPr/>
        </p:nvSpPr>
        <p:spPr>
          <a:xfrm>
            <a:off x="6091311" y="474346"/>
            <a:ext cx="4023360" cy="6147837"/>
          </a:xfrm>
          <a:prstGeom prst="rect">
            <a:avLst/>
          </a:prstGeom>
          <a:noFill/>
        </p:spPr>
        <p:txBody>
          <a:bodyPr wrap="square" rtlCol="0">
            <a:spAutoFit/>
          </a:bodyPr>
          <a:lstStyle/>
          <a:p>
            <a:r>
              <a:rPr lang="en-US" sz="1400" dirty="0"/>
              <a:t>In 2003, while on a six-month sabbatical in England, I began collecting boxwood and brass folding rules. From there, it was a natural progression to the joint slide rules that Peter Hopp wrote about to full-blown slide rule collecting. I bought my first slide rule in July 2011 and never looked back. My main interests: </a:t>
            </a:r>
          </a:p>
          <a:p>
            <a:endParaRPr lang="en-US" sz="900" dirty="0"/>
          </a:p>
          <a:p>
            <a:r>
              <a:rPr lang="en-US" sz="1400" dirty="0"/>
              <a:t> • Late 19th and early 20th-century rules, especially</a:t>
            </a:r>
          </a:p>
          <a:p>
            <a:r>
              <a:rPr lang="en-US" sz="1400" dirty="0"/>
              <a:t>       Nestler, Faber-Castell, and Tavernier-Gravet</a:t>
            </a:r>
          </a:p>
          <a:p>
            <a:r>
              <a:rPr lang="en-US" sz="1400" dirty="0"/>
              <a:t> • Boxwood rules for gauging and other specialties </a:t>
            </a:r>
          </a:p>
          <a:p>
            <a:endParaRPr lang="en-US" sz="700" dirty="0"/>
          </a:p>
          <a:p>
            <a:endParaRPr lang="en-US" sz="700" dirty="0"/>
          </a:p>
          <a:p>
            <a:endParaRPr lang="en-US" sz="700" dirty="0"/>
          </a:p>
          <a:p>
            <a:endParaRPr lang="en-US" sz="700" dirty="0"/>
          </a:p>
          <a:p>
            <a:endParaRPr lang="en-US" sz="700" dirty="0"/>
          </a:p>
          <a:p>
            <a:endParaRPr lang="en-US" sz="700" dirty="0"/>
          </a:p>
          <a:p>
            <a:endParaRPr lang="en-US" sz="700" dirty="0"/>
          </a:p>
          <a:p>
            <a:endParaRPr lang="en-US" sz="700" dirty="0"/>
          </a:p>
          <a:p>
            <a:endParaRPr lang="en-US" sz="700" dirty="0"/>
          </a:p>
          <a:p>
            <a:endParaRPr lang="en-US" sz="700" dirty="0"/>
          </a:p>
          <a:p>
            <a:endParaRPr lang="en-US" sz="700" dirty="0"/>
          </a:p>
          <a:p>
            <a:endParaRPr lang="en-US" sz="700" dirty="0"/>
          </a:p>
          <a:p>
            <a:endParaRPr lang="en-US" sz="700" dirty="0"/>
          </a:p>
          <a:p>
            <a:endParaRPr lang="en-US" sz="700" dirty="0"/>
          </a:p>
          <a:p>
            <a:endParaRPr lang="en-US" sz="700" dirty="0"/>
          </a:p>
          <a:p>
            <a:endParaRPr lang="en-US" sz="700" dirty="0"/>
          </a:p>
          <a:p>
            <a:endParaRPr lang="en-US" sz="700" dirty="0"/>
          </a:p>
          <a:p>
            <a:endParaRPr lang="en-US" sz="700" dirty="0"/>
          </a:p>
          <a:p>
            <a:endParaRPr lang="en-US" sz="700" dirty="0"/>
          </a:p>
          <a:p>
            <a:pPr algn="ctr"/>
            <a:r>
              <a:rPr lang="en-US" sz="1050" dirty="0">
                <a:latin typeface="Constantia" panose="02030602050306030303" pitchFamily="18" charset="0"/>
              </a:rPr>
              <a:t>MY DENNERT &amp; PAPE NO. 29  SYSTEM NELTING</a:t>
            </a:r>
          </a:p>
          <a:p>
            <a:pPr algn="ctr"/>
            <a:endParaRPr lang="en-US" sz="800" b="1" dirty="0"/>
          </a:p>
          <a:p>
            <a:pPr algn="ctr"/>
            <a:endParaRPr lang="en-US" sz="900" dirty="0"/>
          </a:p>
          <a:p>
            <a:r>
              <a:rPr lang="en-US" sz="1400" dirty="0"/>
              <a:t>I am fascinated by the makers, original sellers, and former owners whose names are marked on slide rules and cases. These identifications open up windows into the history of industry, commerce, and technology. Sometimes, they add a human face to what are otherwise mute artifacts from the past. </a:t>
            </a:r>
          </a:p>
        </p:txBody>
      </p:sp>
      <p:pic>
        <p:nvPicPr>
          <p:cNvPr id="8" name="Picture 7" descr="A close up of a device&#10;&#10;Description automatically generated">
            <a:extLst>
              <a:ext uri="{FF2B5EF4-FFF2-40B4-BE49-F238E27FC236}">
                <a16:creationId xmlns:a16="http://schemas.microsoft.com/office/drawing/2014/main" id="{6596F6B9-D96A-234F-B233-D05A131B1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616" y="2881586"/>
            <a:ext cx="3014750" cy="1554480"/>
          </a:xfrm>
          <a:prstGeom prst="rect">
            <a:avLst/>
          </a:prstGeom>
        </p:spPr>
      </p:pic>
    </p:spTree>
    <p:extLst>
      <p:ext uri="{BB962C8B-B14F-4D97-AF65-F5344CB8AC3E}">
        <p14:creationId xmlns:p14="http://schemas.microsoft.com/office/powerpoint/2010/main" val="529051138"/>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DDA28-3965-4448-ABA1-27AA8952DF3B}"/>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b="1" dirty="0"/>
              <a:t>Nathan J. Vinarcik</a:t>
            </a:r>
          </a:p>
        </p:txBody>
      </p:sp>
      <p:sp>
        <p:nvSpPr>
          <p:cNvPr id="3" name="Content Placeholder 2">
            <a:extLst>
              <a:ext uri="{FF2B5EF4-FFF2-40B4-BE49-F238E27FC236}">
                <a16:creationId xmlns:a16="http://schemas.microsoft.com/office/drawing/2014/main" id="{4E4579B8-F408-40FC-AFB2-C6D998C8ACBE}"/>
              </a:ext>
            </a:extLst>
          </p:cNvPr>
          <p:cNvSpPr>
            <a:spLocks noGrp="1"/>
          </p:cNvSpPr>
          <p:nvPr>
            <p:ph sz="half" idx="1"/>
          </p:nvPr>
        </p:nvSpPr>
        <p:spPr>
          <a:xfrm>
            <a:off x="4965431" y="2438400"/>
            <a:ext cx="6586489" cy="3785419"/>
          </a:xfrm>
        </p:spPr>
        <p:txBody>
          <a:bodyPr vert="horz" lIns="91440" tIns="45720" rIns="91440" bIns="45720" rtlCol="0">
            <a:normAutofit/>
          </a:bodyPr>
          <a:lstStyle/>
          <a:p>
            <a:r>
              <a:rPr lang="en-US" sz="2000" dirty="0"/>
              <a:t>Eagle Scout w/six palms, Brotherhood Order of the Arrow</a:t>
            </a:r>
          </a:p>
          <a:p>
            <a:r>
              <a:rPr lang="en-US" sz="2000" dirty="0"/>
              <a:t>First Michigan Boy Scout to receive Edison SuperNova award (highest STEM award)</a:t>
            </a:r>
          </a:p>
          <a:p>
            <a:r>
              <a:rPr lang="en-US" sz="2000" dirty="0"/>
              <a:t>Junior in University of Detroit Mercy’s 5-year MSME program</a:t>
            </a:r>
          </a:p>
          <a:p>
            <a:r>
              <a:rPr lang="en-US" sz="2000" dirty="0"/>
              <a:t>System Modeling Internships:</a:t>
            </a:r>
          </a:p>
          <a:p>
            <a:pPr lvl="1"/>
            <a:r>
              <a:rPr lang="en-US" sz="1600" dirty="0"/>
              <a:t>Jet Propulsion Laboratory</a:t>
            </a:r>
          </a:p>
          <a:p>
            <a:pPr lvl="1"/>
            <a:r>
              <a:rPr lang="en-US" sz="1600" dirty="0"/>
              <a:t>Ford Motor Company</a:t>
            </a:r>
          </a:p>
          <a:p>
            <a:r>
              <a:rPr lang="en-US" sz="2000" dirty="0"/>
              <a:t>History of technology enthusiast</a:t>
            </a:r>
          </a:p>
          <a:p>
            <a:r>
              <a:rPr lang="en-US" sz="2000" dirty="0"/>
              <a:t>Novice slide rule collector</a:t>
            </a:r>
          </a:p>
          <a:p>
            <a:endParaRPr lang="en-US" sz="2000" dirty="0"/>
          </a:p>
        </p:txBody>
      </p:sp>
      <p:pic>
        <p:nvPicPr>
          <p:cNvPr id="6" name="Content Placeholder 5" descr="A person wearing a suit and tie&#10;&#10;Description automatically generated">
            <a:extLst>
              <a:ext uri="{FF2B5EF4-FFF2-40B4-BE49-F238E27FC236}">
                <a16:creationId xmlns:a16="http://schemas.microsoft.com/office/drawing/2014/main" id="{E25D0B71-CEC8-42BC-A616-B6EFE7225AA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379" r="7129"/>
          <a:stretch/>
        </p:blipFill>
        <p:spPr>
          <a:xfrm>
            <a:off x="20" y="10"/>
            <a:ext cx="4635571" cy="6857990"/>
          </a:xfrm>
          <a:prstGeom prst="rect">
            <a:avLst/>
          </a:prstGeom>
          <a:effectLst/>
        </p:spPr>
      </p:pic>
    </p:spTree>
    <p:extLst>
      <p:ext uri="{BB962C8B-B14F-4D97-AF65-F5344CB8AC3E}">
        <p14:creationId xmlns:p14="http://schemas.microsoft.com/office/powerpoint/2010/main" val="215675559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B7BE81-FC8F-4E6E-9F69-82A2F3A0D640}"/>
              </a:ext>
            </a:extLst>
          </p:cNvPr>
          <p:cNvPicPr>
            <a:picLocks noChangeAspect="1"/>
          </p:cNvPicPr>
          <p:nvPr/>
        </p:nvPicPr>
        <p:blipFill>
          <a:blip r:embed="rId2"/>
          <a:stretch>
            <a:fillRect/>
          </a:stretch>
        </p:blipFill>
        <p:spPr>
          <a:xfrm>
            <a:off x="7506278" y="980109"/>
            <a:ext cx="4197610" cy="3409065"/>
          </a:xfrm>
          <a:prstGeom prst="rect">
            <a:avLst/>
          </a:prstGeom>
        </p:spPr>
      </p:pic>
      <p:sp>
        <p:nvSpPr>
          <p:cNvPr id="5" name="TextBox 4">
            <a:extLst>
              <a:ext uri="{FF2B5EF4-FFF2-40B4-BE49-F238E27FC236}">
                <a16:creationId xmlns:a16="http://schemas.microsoft.com/office/drawing/2014/main" id="{FB490F98-D096-412A-BF1C-183EB49A0626}"/>
              </a:ext>
            </a:extLst>
          </p:cNvPr>
          <p:cNvSpPr txBox="1"/>
          <p:nvPr/>
        </p:nvSpPr>
        <p:spPr>
          <a:xfrm>
            <a:off x="382137" y="968993"/>
            <a:ext cx="7028605"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am a retired – and still getting used to it – civil engineer, rangeland scientist, and rancher living in Teton Valley Idaho.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My dad, a high school biology teacher, taught me to use a slide rule when I was in sixth grade and I subsequently helped him calculate test scores for his students. At the time, I did not really appreciate the capabilities and sophistication of slide rules; that began when I more fully developed my calculating skills with my Post </a:t>
            </a:r>
            <a:r>
              <a:rPr kumimoji="0" lang="en-US"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Versalog</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issued to me as a cadet at the US Air Force Academy in 1974.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transitioning from slide rule to calculator – the then mighty HP-45 – I caught a glimpse of the future and began collecting slide rules. Over the ensuing decades I have accumulated nearly 750 slide rules – with no particular</a:t>
            </a:r>
          </a:p>
        </p:txBody>
      </p:sp>
      <p:sp>
        <p:nvSpPr>
          <p:cNvPr id="6" name="TextBox 5">
            <a:extLst>
              <a:ext uri="{FF2B5EF4-FFF2-40B4-BE49-F238E27FC236}">
                <a16:creationId xmlns:a16="http://schemas.microsoft.com/office/drawing/2014/main" id="{6DF73843-02FE-44C4-94BE-57E9FE9D6075}"/>
              </a:ext>
            </a:extLst>
          </p:cNvPr>
          <p:cNvSpPr txBox="1"/>
          <p:nvPr/>
        </p:nvSpPr>
        <p:spPr>
          <a:xfrm>
            <a:off x="382138" y="191067"/>
            <a:ext cx="1151870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JEFF WHITE</a:t>
            </a:r>
          </a:p>
        </p:txBody>
      </p:sp>
      <p:sp>
        <p:nvSpPr>
          <p:cNvPr id="7" name="TextBox 6">
            <a:extLst>
              <a:ext uri="{FF2B5EF4-FFF2-40B4-BE49-F238E27FC236}">
                <a16:creationId xmlns:a16="http://schemas.microsoft.com/office/drawing/2014/main" id="{113479C0-3130-4134-B74E-E3864EBC18F0}"/>
              </a:ext>
            </a:extLst>
          </p:cNvPr>
          <p:cNvSpPr txBox="1"/>
          <p:nvPr/>
        </p:nvSpPr>
        <p:spPr>
          <a:xfrm>
            <a:off x="382138" y="5059021"/>
            <a:ext cx="1164154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emphasis other than the beauty, elegance, and timeless utility of the tool.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 have been a member of Oughtred since 2000 (and a couple scattered years before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that) and appreciate the commitment of the society's members and those of related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organizations to perpetuate the knowledge, history, and tradition of the slide rule.</a:t>
            </a:r>
          </a:p>
        </p:txBody>
      </p:sp>
    </p:spTree>
    <p:extLst>
      <p:ext uri="{BB962C8B-B14F-4D97-AF65-F5344CB8AC3E}">
        <p14:creationId xmlns:p14="http://schemas.microsoft.com/office/powerpoint/2010/main" val="30591991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88594" y="476452"/>
            <a:ext cx="1641733" cy="1888192"/>
          </a:xfrm>
          <a:ln>
            <a:solidFill>
              <a:schemeClr val="bg2">
                <a:lumMod val="50000"/>
              </a:schemeClr>
            </a:solidFill>
          </a:ln>
        </p:spPr>
      </p:pic>
      <p:sp>
        <p:nvSpPr>
          <p:cNvPr id="4" name="Text Placeholder 3"/>
          <p:cNvSpPr>
            <a:spLocks noGrp="1"/>
          </p:cNvSpPr>
          <p:nvPr>
            <p:ph type="body" sz="half" idx="2"/>
          </p:nvPr>
        </p:nvSpPr>
        <p:spPr>
          <a:xfrm>
            <a:off x="1401101" y="445971"/>
            <a:ext cx="7932830" cy="6260015"/>
          </a:xfrm>
        </p:spPr>
        <p:txBody>
          <a:bodyPr>
            <a:normAutofit/>
          </a:bodyPr>
          <a:lstStyle/>
          <a:p>
            <a:r>
              <a:rPr lang="en-NZ" sz="4000" b="1" dirty="0">
                <a:solidFill>
                  <a:schemeClr val="tx2">
                    <a:lumMod val="75000"/>
                  </a:schemeClr>
                </a:solidFill>
              </a:rPr>
              <a:t>Nathan Zeldes  </a:t>
            </a:r>
            <a:r>
              <a:rPr lang="en-NZ" sz="2400" dirty="0"/>
              <a:t>Jerusalem, Israel </a:t>
            </a:r>
            <a:endParaRPr lang="en-NZ" sz="4000" b="1" dirty="0">
              <a:solidFill>
                <a:schemeClr val="tx2">
                  <a:lumMod val="75000"/>
                </a:schemeClr>
              </a:solidFill>
            </a:endParaRPr>
          </a:p>
          <a:p>
            <a:r>
              <a:rPr lang="en-NZ" sz="2300" dirty="0"/>
              <a:t>Physicist   </a:t>
            </a:r>
            <a:r>
              <a:rPr lang="en-NZ" sz="2300" dirty="0">
                <a:sym typeface="Symbol" panose="05050102010706020507" pitchFamily="18" charset="2"/>
              </a:rPr>
              <a:t></a:t>
            </a:r>
            <a:r>
              <a:rPr lang="en-NZ" sz="2300" dirty="0"/>
              <a:t>   Ex-Intel engineer   </a:t>
            </a:r>
            <a:r>
              <a:rPr lang="en-NZ" sz="2300" dirty="0">
                <a:sym typeface="Symbol" panose="05050102010706020507" pitchFamily="18" charset="2"/>
              </a:rPr>
              <a:t>   </a:t>
            </a:r>
            <a:r>
              <a:rPr lang="en-NZ" sz="2300" dirty="0"/>
              <a:t>Startup advisor</a:t>
            </a:r>
          </a:p>
          <a:p>
            <a:r>
              <a:rPr lang="en-NZ" sz="2300" dirty="0"/>
              <a:t>Collecting History of Computing (not just slide rules)</a:t>
            </a:r>
          </a:p>
          <a:p>
            <a:r>
              <a:rPr lang="en-US" sz="2300" dirty="0"/>
              <a:t>Interested in trends of technology development over time</a:t>
            </a:r>
          </a:p>
          <a:p>
            <a:endParaRPr lang="en-NZ" sz="2000" dirty="0"/>
          </a:p>
          <a:p>
            <a:endParaRPr lang="en-NZ" sz="2000" dirty="0"/>
          </a:p>
          <a:p>
            <a:endParaRPr lang="en-NZ" sz="2000" dirty="0"/>
          </a:p>
          <a:p>
            <a:endParaRPr lang="en-NZ" sz="2000" dirty="0"/>
          </a:p>
          <a:p>
            <a:endParaRPr lang="en-NZ" sz="2000" dirty="0"/>
          </a:p>
          <a:p>
            <a:endParaRPr lang="en-NZ" sz="2000" dirty="0"/>
          </a:p>
          <a:p>
            <a:endParaRPr lang="en-NZ" sz="2000" dirty="0"/>
          </a:p>
          <a:p>
            <a:endParaRPr lang="en-NZ" sz="2000" dirty="0"/>
          </a:p>
          <a:p>
            <a:endParaRPr lang="en-NZ" sz="2000" dirty="0"/>
          </a:p>
          <a:p>
            <a:endParaRPr lang="en-US" sz="2000" dirty="0"/>
          </a:p>
          <a:p>
            <a:r>
              <a:rPr lang="en-NZ" sz="2000" dirty="0"/>
              <a:t>                                                                                         </a:t>
            </a:r>
            <a:r>
              <a:rPr lang="en-NZ" sz="2000" dirty="0">
                <a:hlinkClick r:id="rId3"/>
              </a:rPr>
              <a:t>http://bit.ly/NZ-Hobbies</a:t>
            </a:r>
            <a:endParaRPr lang="en-NZ" sz="2000" dirty="0"/>
          </a:p>
          <a:p>
            <a:endParaRPr lang="en-US" sz="2000" dirty="0"/>
          </a:p>
          <a:p>
            <a:endParaRPr lang="en-US" sz="1100" dirty="0"/>
          </a:p>
        </p:txBody>
      </p:sp>
      <p:pic>
        <p:nvPicPr>
          <p:cNvPr id="10" name="Picture 9"/>
          <p:cNvPicPr>
            <a:picLocks noChangeAspect="1"/>
          </p:cNvPicPr>
          <p:nvPr/>
        </p:nvPicPr>
        <p:blipFill rotWithShape="1">
          <a:blip r:embed="rId4"/>
          <a:srcRect l="3150"/>
          <a:stretch/>
        </p:blipFill>
        <p:spPr>
          <a:xfrm>
            <a:off x="6568248" y="2560192"/>
            <a:ext cx="3856999" cy="3674078"/>
          </a:xfrm>
          <a:prstGeom prst="rect">
            <a:avLst/>
          </a:prstGeom>
          <a:ln>
            <a:solidFill>
              <a:schemeClr val="bg2">
                <a:lumMod val="50000"/>
              </a:schemeClr>
            </a:solidFill>
          </a:ln>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9342" y="2560192"/>
            <a:ext cx="4596658" cy="4073848"/>
          </a:xfrm>
          <a:prstGeom prst="rect">
            <a:avLst/>
          </a:prstGeom>
          <a:ln>
            <a:solidFill>
              <a:schemeClr val="bg2">
                <a:lumMod val="50000"/>
              </a:schemeClr>
            </a:solidFill>
          </a:ln>
        </p:spPr>
      </p:pic>
    </p:spTree>
    <p:extLst>
      <p:ext uri="{BB962C8B-B14F-4D97-AF65-F5344CB8AC3E}">
        <p14:creationId xmlns:p14="http://schemas.microsoft.com/office/powerpoint/2010/main" val="8550493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CBBA30-CA10-45BE-AED6-4D9F718C9ACA}"/>
              </a:ext>
            </a:extLst>
          </p:cNvPr>
          <p:cNvPicPr>
            <a:picLocks noChangeAspect="1"/>
          </p:cNvPicPr>
          <p:nvPr/>
        </p:nvPicPr>
        <p:blipFill>
          <a:blip r:embed="rId2"/>
          <a:stretch>
            <a:fillRect/>
          </a:stretch>
        </p:blipFill>
        <p:spPr>
          <a:xfrm>
            <a:off x="57912" y="161619"/>
            <a:ext cx="11853123" cy="6696381"/>
          </a:xfrm>
          <a:prstGeom prst="rect">
            <a:avLst/>
          </a:prstGeom>
        </p:spPr>
      </p:pic>
    </p:spTree>
    <p:extLst>
      <p:ext uri="{BB962C8B-B14F-4D97-AF65-F5344CB8AC3E}">
        <p14:creationId xmlns:p14="http://schemas.microsoft.com/office/powerpoint/2010/main" val="10370246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6C729-C378-4298-B034-40050C88E936}"/>
              </a:ext>
            </a:extLst>
          </p:cNvPr>
          <p:cNvSpPr>
            <a:spLocks noGrp="1"/>
          </p:cNvSpPr>
          <p:nvPr>
            <p:ph type="ctrTitle"/>
          </p:nvPr>
        </p:nvSpPr>
        <p:spPr>
          <a:xfrm>
            <a:off x="518615" y="3387914"/>
            <a:ext cx="11191163" cy="2387600"/>
          </a:xfrm>
        </p:spPr>
        <p:txBody>
          <a:bodyPr/>
          <a:lstStyle/>
          <a:p>
            <a:pPr algn="ctr">
              <a:lnSpc>
                <a:spcPts val="6500"/>
              </a:lnSpc>
            </a:pPr>
            <a:r>
              <a:rPr lang="en-US" sz="4400" b="1" dirty="0">
                <a:latin typeface="Arial" panose="020B0604020202020204" pitchFamily="34" charset="0"/>
                <a:cs typeface="Arial" panose="020B0604020202020204" pitchFamily="34" charset="0"/>
              </a:rPr>
              <a:t>A heart felt Thanks to all of the attendees who have joined us today and helped make our experiment a success !!</a:t>
            </a:r>
            <a:br>
              <a:rPr lang="en-US" dirty="0"/>
            </a:br>
            <a:endParaRPr lang="en-US" dirty="0"/>
          </a:p>
        </p:txBody>
      </p:sp>
      <p:sp>
        <p:nvSpPr>
          <p:cNvPr id="4" name="TextBox 3">
            <a:extLst>
              <a:ext uri="{FF2B5EF4-FFF2-40B4-BE49-F238E27FC236}">
                <a16:creationId xmlns:a16="http://schemas.microsoft.com/office/drawing/2014/main" id="{FA3367A2-15DE-4D21-9988-CAB90937D209}"/>
              </a:ext>
            </a:extLst>
          </p:cNvPr>
          <p:cNvSpPr txBox="1"/>
          <p:nvPr/>
        </p:nvSpPr>
        <p:spPr>
          <a:xfrm>
            <a:off x="136474" y="6414451"/>
            <a:ext cx="1191904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Century Gothic" panose="020B0502020202020204"/>
                <a:ea typeface="+mn-ea"/>
                <a:cs typeface="+mn-cs"/>
              </a:rPr>
              <a:t>September 12 – 13, 2020               VIRTUAL  IM2020               “HELD WORLDWIDE FROM THE SAFETY OF HOME</a:t>
            </a:r>
            <a:r>
              <a:rPr kumimoji="0" lang="en-US" sz="1800" b="1" i="0" u="none" strike="noStrike" kern="1200" cap="none" spc="0" normalizeH="0" baseline="0" noProof="0" dirty="0">
                <a:ln>
                  <a:noFill/>
                </a:ln>
                <a:solidFill>
                  <a:prstClr val="white"/>
                </a:solidFill>
                <a:effectLst/>
                <a:uLnTx/>
                <a:uFillTx/>
                <a:latin typeface="Century Gothic" panose="020B0502020202020204"/>
                <a:ea typeface="+mn-ea"/>
                <a:cs typeface="+mn-cs"/>
              </a:rPr>
              <a:t>”</a:t>
            </a:r>
          </a:p>
        </p:txBody>
      </p:sp>
    </p:spTree>
    <p:extLst>
      <p:ext uri="{BB962C8B-B14F-4D97-AF65-F5344CB8AC3E}">
        <p14:creationId xmlns:p14="http://schemas.microsoft.com/office/powerpoint/2010/main" val="3333473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6F504-E7B2-40C4-A96B-571AA75F320C}"/>
              </a:ext>
            </a:extLst>
          </p:cNvPr>
          <p:cNvSpPr>
            <a:spLocks noGrp="1"/>
          </p:cNvSpPr>
          <p:nvPr>
            <p:ph type="ctrTitle"/>
          </p:nvPr>
        </p:nvSpPr>
        <p:spPr>
          <a:xfrm>
            <a:off x="858389" y="39168"/>
            <a:ext cx="5120561" cy="1325563"/>
          </a:xfrm>
        </p:spPr>
        <p:txBody>
          <a:bodyPr vert="horz" lIns="91440" tIns="45720" rIns="91440" bIns="45720" rtlCol="0" anchor="ctr">
            <a:normAutofit/>
          </a:bodyPr>
          <a:lstStyle/>
          <a:p>
            <a:pPr algn="l"/>
            <a:r>
              <a:rPr lang="en-US" sz="3600" b="1" kern="1200" dirty="0">
                <a:solidFill>
                  <a:schemeClr val="tx1"/>
                </a:solidFill>
                <a:latin typeface="Arial" panose="020B0604020202020204" pitchFamily="34" charset="0"/>
                <a:cs typeface="Arial" panose="020B0604020202020204" pitchFamily="34" charset="0"/>
              </a:rPr>
              <a:t>Francesco Basta</a:t>
            </a:r>
          </a:p>
        </p:txBody>
      </p:sp>
      <p:sp>
        <p:nvSpPr>
          <p:cNvPr id="6" name="TextBox 5">
            <a:extLst>
              <a:ext uri="{FF2B5EF4-FFF2-40B4-BE49-F238E27FC236}">
                <a16:creationId xmlns:a16="http://schemas.microsoft.com/office/drawing/2014/main" id="{483BA05F-2208-4A83-88F0-FA6531193868}"/>
              </a:ext>
            </a:extLst>
          </p:cNvPr>
          <p:cNvSpPr txBox="1"/>
          <p:nvPr/>
        </p:nvSpPr>
        <p:spPr>
          <a:xfrm>
            <a:off x="838200" y="1364732"/>
            <a:ext cx="6239115" cy="5229108"/>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sz="2000" b="1" dirty="0"/>
              <a:t>Italian, born in Perugia in 1954</a:t>
            </a:r>
          </a:p>
          <a:p>
            <a:pPr marL="285750" indent="-228600">
              <a:lnSpc>
                <a:spcPct val="90000"/>
              </a:lnSpc>
              <a:spcAft>
                <a:spcPts val="600"/>
              </a:spcAft>
              <a:buFont typeface="Arial" panose="020B0604020202020204" pitchFamily="34" charset="0"/>
              <a:buChar char="•"/>
            </a:pPr>
            <a:endParaRPr lang="en-US" sz="2000" b="1" dirty="0"/>
          </a:p>
          <a:p>
            <a:pPr marL="285750" indent="-228600">
              <a:lnSpc>
                <a:spcPct val="90000"/>
              </a:lnSpc>
              <a:spcAft>
                <a:spcPts val="600"/>
              </a:spcAft>
              <a:buFont typeface="Arial" panose="020B0604020202020204" pitchFamily="34" charset="0"/>
              <a:buChar char="•"/>
            </a:pPr>
            <a:r>
              <a:rPr lang="en-US" sz="2000" b="1" dirty="0"/>
              <a:t>Living in Utrecht, the Netherlands</a:t>
            </a:r>
          </a:p>
          <a:p>
            <a:pPr marL="285750" indent="-228600">
              <a:lnSpc>
                <a:spcPct val="90000"/>
              </a:lnSpc>
              <a:spcAft>
                <a:spcPts val="600"/>
              </a:spcAft>
              <a:buFont typeface="Arial" panose="020B0604020202020204" pitchFamily="34" charset="0"/>
              <a:buChar char="•"/>
            </a:pPr>
            <a:endParaRPr lang="en-US" sz="2000" b="1" dirty="0"/>
          </a:p>
          <a:p>
            <a:pPr marL="285750" indent="-228600">
              <a:lnSpc>
                <a:spcPct val="90000"/>
              </a:lnSpc>
              <a:spcAft>
                <a:spcPts val="600"/>
              </a:spcAft>
              <a:buFont typeface="Arial" panose="020B0604020202020204" pitchFamily="34" charset="0"/>
              <a:buChar char="•"/>
            </a:pPr>
            <a:r>
              <a:rPr lang="en-US" sz="2000" b="1" dirty="0"/>
              <a:t>Member of the Kring Historische Rekeninstrumenten (Dutch club of collectors)</a:t>
            </a:r>
          </a:p>
          <a:p>
            <a:pPr marL="285750" indent="-228600">
              <a:lnSpc>
                <a:spcPct val="90000"/>
              </a:lnSpc>
              <a:spcAft>
                <a:spcPts val="600"/>
              </a:spcAft>
              <a:buFont typeface="Arial" panose="020B0604020202020204" pitchFamily="34" charset="0"/>
              <a:buChar char="•"/>
            </a:pPr>
            <a:endParaRPr lang="en-US" sz="2000" b="1" dirty="0"/>
          </a:p>
          <a:p>
            <a:pPr marL="285750" indent="-228600">
              <a:lnSpc>
                <a:spcPct val="90000"/>
              </a:lnSpc>
              <a:spcAft>
                <a:spcPts val="600"/>
              </a:spcAft>
              <a:buFont typeface="Arial" panose="020B0604020202020204" pitchFamily="34" charset="0"/>
              <a:buChar char="•"/>
            </a:pPr>
            <a:r>
              <a:rPr lang="en-US" sz="2000" b="1" dirty="0"/>
              <a:t>MS in Electronics Engineering, University of Pisa 1985</a:t>
            </a:r>
          </a:p>
          <a:p>
            <a:pPr marL="285750" indent="-228600">
              <a:lnSpc>
                <a:spcPct val="90000"/>
              </a:lnSpc>
              <a:spcAft>
                <a:spcPts val="600"/>
              </a:spcAft>
              <a:buFont typeface="Arial" panose="020B0604020202020204" pitchFamily="34" charset="0"/>
              <a:buChar char="•"/>
            </a:pPr>
            <a:endParaRPr lang="en-US" sz="2000" b="1" dirty="0"/>
          </a:p>
          <a:p>
            <a:pPr marL="285750" indent="-228600">
              <a:lnSpc>
                <a:spcPct val="90000"/>
              </a:lnSpc>
              <a:spcAft>
                <a:spcPts val="600"/>
              </a:spcAft>
              <a:buFont typeface="Arial" panose="020B0604020202020204" pitchFamily="34" charset="0"/>
              <a:buChar char="•"/>
            </a:pPr>
            <a:r>
              <a:rPr lang="en-US" sz="2000" b="1" dirty="0"/>
              <a:t>Started collecting slide rules in 1998; radioamateur since 1974 (call signs: I0VFB, HB9TWZ, PE1F)</a:t>
            </a:r>
          </a:p>
          <a:p>
            <a:pPr marL="285750" indent="-228600">
              <a:lnSpc>
                <a:spcPct val="90000"/>
              </a:lnSpc>
              <a:spcAft>
                <a:spcPts val="600"/>
              </a:spcAft>
              <a:buFont typeface="Arial" panose="020B0604020202020204" pitchFamily="34" charset="0"/>
              <a:buChar char="•"/>
            </a:pPr>
            <a:endParaRPr lang="en-US" sz="2000" b="1" dirty="0"/>
          </a:p>
          <a:p>
            <a:pPr marL="285750" indent="-228600">
              <a:lnSpc>
                <a:spcPct val="90000"/>
              </a:lnSpc>
              <a:spcAft>
                <a:spcPts val="600"/>
              </a:spcAft>
              <a:buFont typeface="Arial" panose="020B0604020202020204" pitchFamily="34" charset="0"/>
              <a:buChar char="•"/>
            </a:pPr>
            <a:r>
              <a:rPr lang="en-US" sz="2000" b="1" dirty="0"/>
              <a:t>Modest collection of about 80 rules</a:t>
            </a:r>
          </a:p>
          <a:p>
            <a:pPr marL="285750" indent="-228600">
              <a:lnSpc>
                <a:spcPct val="90000"/>
              </a:lnSpc>
              <a:spcAft>
                <a:spcPts val="600"/>
              </a:spcAft>
              <a:buFont typeface="Arial" panose="020B0604020202020204" pitchFamily="34" charset="0"/>
              <a:buChar char="•"/>
            </a:pPr>
            <a:endParaRPr lang="en-US" sz="2000" b="1" dirty="0"/>
          </a:p>
          <a:p>
            <a:pPr marL="285750" indent="-228600">
              <a:lnSpc>
                <a:spcPct val="90000"/>
              </a:lnSpc>
              <a:spcAft>
                <a:spcPts val="600"/>
              </a:spcAft>
              <a:buFont typeface="Arial" panose="020B0604020202020204" pitchFamily="34" charset="0"/>
              <a:buChar char="•"/>
            </a:pPr>
            <a:r>
              <a:rPr lang="en-US" sz="2000" b="1" dirty="0"/>
              <a:t>Main field of interest: what could we do with slide rules in the XXI century ?</a:t>
            </a:r>
          </a:p>
        </p:txBody>
      </p:sp>
      <p:pic>
        <p:nvPicPr>
          <p:cNvPr id="5" name="Picture 4">
            <a:extLst>
              <a:ext uri="{FF2B5EF4-FFF2-40B4-BE49-F238E27FC236}">
                <a16:creationId xmlns:a16="http://schemas.microsoft.com/office/drawing/2014/main" id="{3F2AA015-8E54-4AF9-978E-2CD924FDB01F}"/>
              </a:ext>
            </a:extLst>
          </p:cNvPr>
          <p:cNvPicPr>
            <a:picLocks noChangeAspect="1"/>
          </p:cNvPicPr>
          <p:nvPr/>
        </p:nvPicPr>
        <p:blipFill rotWithShape="1">
          <a:blip r:embed="rId2"/>
          <a:srcRect r="3" b="22994"/>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8" name="Picture 7">
            <a:extLst>
              <a:ext uri="{FF2B5EF4-FFF2-40B4-BE49-F238E27FC236}">
                <a16:creationId xmlns:a16="http://schemas.microsoft.com/office/drawing/2014/main" id="{6535867E-9897-4A6B-AF66-2A27A976A571}"/>
              </a:ext>
            </a:extLst>
          </p:cNvPr>
          <p:cNvPicPr>
            <a:picLocks noChangeAspect="1"/>
          </p:cNvPicPr>
          <p:nvPr/>
        </p:nvPicPr>
        <p:blipFill rotWithShape="1">
          <a:blip r:embed="rId3"/>
          <a:srcRect t="4670" r="3" b="10505"/>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3" name="Picture 2" descr="Image result for Italian flag">
            <a:extLst>
              <a:ext uri="{FF2B5EF4-FFF2-40B4-BE49-F238E27FC236}">
                <a16:creationId xmlns:a16="http://schemas.microsoft.com/office/drawing/2014/main" id="{CDE28077-0A1F-424A-8686-9878A4BEE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40658" y="923520"/>
            <a:ext cx="2035660" cy="1359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012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E57B0-6622-446D-9919-45AF7C451CA4}"/>
              </a:ext>
            </a:extLst>
          </p:cNvPr>
          <p:cNvSpPr>
            <a:spLocks noGrp="1"/>
          </p:cNvSpPr>
          <p:nvPr>
            <p:ph type="title"/>
          </p:nvPr>
        </p:nvSpPr>
        <p:spPr>
          <a:xfrm>
            <a:off x="1025274" y="581314"/>
            <a:ext cx="3932237" cy="831273"/>
          </a:xfrm>
          <a:solidFill>
            <a:schemeClr val="bg1"/>
          </a:solidFill>
        </p:spPr>
        <p:txBody>
          <a:bodyPr>
            <a:normAutofit/>
          </a:bodyPr>
          <a:lstStyle/>
          <a:p>
            <a:pPr algn="ctr"/>
            <a:r>
              <a:rPr lang="en-US" sz="4800" b="1" dirty="0">
                <a:latin typeface="Optima" panose="00000400000000000000" pitchFamily="2" charset="0"/>
              </a:rPr>
              <a:t>Jim Bready</a:t>
            </a:r>
          </a:p>
        </p:txBody>
      </p:sp>
      <p:pic>
        <p:nvPicPr>
          <p:cNvPr id="12" name="Picture Placeholder 11">
            <a:extLst>
              <a:ext uri="{FF2B5EF4-FFF2-40B4-BE49-F238E27FC236}">
                <a16:creationId xmlns:a16="http://schemas.microsoft.com/office/drawing/2014/main" id="{9DED981D-1C2E-42C4-A821-D0CF71451A32}"/>
              </a:ext>
            </a:extLst>
          </p:cNvPr>
          <p:cNvPicPr>
            <a:picLocks noGrp="1" noChangeAspect="1"/>
          </p:cNvPicPr>
          <p:nvPr>
            <p:ph type="pic" idx="1"/>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3786" b="3751"/>
          <a:stretch/>
        </p:blipFill>
        <p:spPr>
          <a:xfrm>
            <a:off x="1047803" y="1889326"/>
            <a:ext cx="3909708" cy="4387360"/>
          </a:xfrm>
        </p:spPr>
      </p:pic>
      <p:sp>
        <p:nvSpPr>
          <p:cNvPr id="5" name="Text Placeholder 4">
            <a:extLst>
              <a:ext uri="{FF2B5EF4-FFF2-40B4-BE49-F238E27FC236}">
                <a16:creationId xmlns:a16="http://schemas.microsoft.com/office/drawing/2014/main" id="{483C4BC9-F0A6-4A79-85F8-BEF3B8BD52CC}"/>
              </a:ext>
            </a:extLst>
          </p:cNvPr>
          <p:cNvSpPr>
            <a:spLocks noGrp="1"/>
          </p:cNvSpPr>
          <p:nvPr>
            <p:ph type="body" sz="half" idx="2"/>
          </p:nvPr>
        </p:nvSpPr>
        <p:spPr>
          <a:xfrm>
            <a:off x="6394307" y="734291"/>
            <a:ext cx="5131521" cy="5389418"/>
          </a:xfrm>
          <a:solidFill>
            <a:schemeClr val="bg1">
              <a:alpha val="79000"/>
            </a:schemeClr>
          </a:solidFill>
        </p:spPr>
        <p:txBody>
          <a:bodyPr>
            <a:normAutofit/>
          </a:bodyPr>
          <a:lstStyle/>
          <a:p>
            <a:endParaRPr lang="en-US" sz="1800" dirty="0">
              <a:latin typeface="Bahnschrift" panose="020B0502040204020203" pitchFamily="34" charset="0"/>
            </a:endParaRPr>
          </a:p>
          <a:p>
            <a:r>
              <a:rPr lang="en-US" sz="2800" dirty="0">
                <a:latin typeface="Bahnschrift" panose="020B0502040204020203" pitchFamily="34" charset="0"/>
              </a:rPr>
              <a:t>Editor, Journal of the Oughtred Society</a:t>
            </a:r>
          </a:p>
          <a:p>
            <a:endParaRPr lang="en-US" sz="1000" dirty="0">
              <a:latin typeface="Bahnschrift" panose="020B0502040204020203" pitchFamily="34" charset="0"/>
            </a:endParaRPr>
          </a:p>
          <a:p>
            <a:pPr>
              <a:spcBef>
                <a:spcPts val="0"/>
              </a:spcBef>
            </a:pPr>
            <a:r>
              <a:rPr lang="en-US" sz="2400" dirty="0">
                <a:latin typeface="Bahnschrift" panose="020B0502040204020203" pitchFamily="34" charset="0"/>
              </a:rPr>
              <a:t>Slide Rule Interests:</a:t>
            </a:r>
          </a:p>
          <a:p>
            <a:pPr>
              <a:spcBef>
                <a:spcPts val="0"/>
              </a:spcBef>
            </a:pPr>
            <a:endParaRPr lang="en-US" sz="1200" dirty="0">
              <a:latin typeface="Bahnschrift" panose="020B0502040204020203" pitchFamily="34" charset="0"/>
            </a:endParaRPr>
          </a:p>
          <a:p>
            <a:pPr>
              <a:spcBef>
                <a:spcPts val="0"/>
              </a:spcBef>
            </a:pPr>
            <a:r>
              <a:rPr lang="en-US" sz="2400" dirty="0">
                <a:latin typeface="Bahnschrift" panose="020B0502040204020203" pitchFamily="34" charset="0"/>
              </a:rPr>
              <a:t>‘Landmark’ slide rules – models that introduced new ideas or features</a:t>
            </a:r>
          </a:p>
          <a:p>
            <a:pPr>
              <a:spcBef>
                <a:spcPts val="0"/>
              </a:spcBef>
            </a:pPr>
            <a:endParaRPr lang="en-US" sz="1200" dirty="0">
              <a:latin typeface="Bahnschrift" panose="020B0502040204020203" pitchFamily="34" charset="0"/>
            </a:endParaRPr>
          </a:p>
          <a:p>
            <a:pPr>
              <a:spcBef>
                <a:spcPts val="0"/>
              </a:spcBef>
            </a:pPr>
            <a:r>
              <a:rPr lang="en-US" sz="2400" dirty="0">
                <a:latin typeface="Bahnschrift" panose="020B0502040204020203" pitchFamily="34" charset="0"/>
              </a:rPr>
              <a:t>Any slide rule that shows clever design or ‘out of the box’ thinking</a:t>
            </a:r>
          </a:p>
          <a:p>
            <a:pPr>
              <a:spcBef>
                <a:spcPts val="0"/>
              </a:spcBef>
            </a:pPr>
            <a:endParaRPr lang="en-US" sz="1200" dirty="0">
              <a:latin typeface="Bahnschrift" panose="020B0502040204020203" pitchFamily="34" charset="0"/>
            </a:endParaRPr>
          </a:p>
          <a:p>
            <a:pPr>
              <a:spcBef>
                <a:spcPts val="0"/>
              </a:spcBef>
            </a:pPr>
            <a:r>
              <a:rPr lang="en-US" sz="2400" dirty="0">
                <a:latin typeface="Bahnschrift" panose="020B0502040204020203" pitchFamily="34" charset="0"/>
              </a:rPr>
              <a:t>Anything beautiful</a:t>
            </a:r>
          </a:p>
          <a:p>
            <a:pPr>
              <a:spcBef>
                <a:spcPts val="0"/>
              </a:spcBef>
            </a:pPr>
            <a:endParaRPr lang="en-US" sz="1200" dirty="0">
              <a:latin typeface="Bahnschrift" panose="020B0502040204020203" pitchFamily="34" charset="0"/>
            </a:endParaRPr>
          </a:p>
          <a:p>
            <a:pPr>
              <a:spcBef>
                <a:spcPts val="0"/>
              </a:spcBef>
            </a:pPr>
            <a:r>
              <a:rPr lang="en-US" sz="2400" dirty="0">
                <a:latin typeface="Bahnschrift" panose="020B0502040204020203" pitchFamily="34" charset="0"/>
              </a:rPr>
              <a:t>Anything with a good story</a:t>
            </a:r>
          </a:p>
          <a:p>
            <a:endParaRPr lang="en-US" sz="2800" dirty="0">
              <a:latin typeface="Bahnschrift" panose="020B0502040204020203" pitchFamily="34" charset="0"/>
            </a:endParaRPr>
          </a:p>
          <a:p>
            <a:endParaRPr lang="en-US" sz="2000" dirty="0">
              <a:latin typeface="Bahnschrift" panose="020B0502040204020203" pitchFamily="34" charset="0"/>
            </a:endParaRPr>
          </a:p>
        </p:txBody>
      </p:sp>
    </p:spTree>
    <p:extLst>
      <p:ext uri="{BB962C8B-B14F-4D97-AF65-F5344CB8AC3E}">
        <p14:creationId xmlns:p14="http://schemas.microsoft.com/office/powerpoint/2010/main" val="12644067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EBEE95-4F09-4C79-AFC1-78070BF46675}"/>
              </a:ext>
            </a:extLst>
          </p:cNvPr>
          <p:cNvPicPr>
            <a:picLocks noChangeAspect="1"/>
          </p:cNvPicPr>
          <p:nvPr/>
        </p:nvPicPr>
        <p:blipFill>
          <a:blip r:embed="rId2"/>
          <a:stretch>
            <a:fillRect/>
          </a:stretch>
        </p:blipFill>
        <p:spPr>
          <a:xfrm>
            <a:off x="327546" y="165934"/>
            <a:ext cx="11504538" cy="6507821"/>
          </a:xfrm>
          <a:prstGeom prst="rect">
            <a:avLst/>
          </a:prstGeom>
        </p:spPr>
      </p:pic>
    </p:spTree>
    <p:extLst>
      <p:ext uri="{BB962C8B-B14F-4D97-AF65-F5344CB8AC3E}">
        <p14:creationId xmlns:p14="http://schemas.microsoft.com/office/powerpoint/2010/main" val="9614682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60B58-9A0F-5F4D-9ADD-082E2E0B1734}"/>
              </a:ext>
            </a:extLst>
          </p:cNvPr>
          <p:cNvSpPr>
            <a:spLocks noGrp="1"/>
          </p:cNvSpPr>
          <p:nvPr>
            <p:ph type="title"/>
          </p:nvPr>
        </p:nvSpPr>
        <p:spPr>
          <a:xfrm>
            <a:off x="144228" y="28919"/>
            <a:ext cx="6925311" cy="1325563"/>
          </a:xfrm>
        </p:spPr>
        <p:txBody>
          <a:bodyPr>
            <a:normAutofit/>
          </a:bodyPr>
          <a:lstStyle/>
          <a:p>
            <a:r>
              <a:rPr lang="en-US" sz="4000" b="1" dirty="0">
                <a:latin typeface="Arial" panose="020B0604020202020204" pitchFamily="34" charset="0"/>
                <a:cs typeface="Arial" panose="020B0604020202020204" pitchFamily="34" charset="0"/>
              </a:rPr>
              <a:t>Joseph “Bibb” Cain</a:t>
            </a:r>
          </a:p>
        </p:txBody>
      </p:sp>
      <p:sp>
        <p:nvSpPr>
          <p:cNvPr id="3" name="Content Placeholder 2">
            <a:extLst>
              <a:ext uri="{FF2B5EF4-FFF2-40B4-BE49-F238E27FC236}">
                <a16:creationId xmlns:a16="http://schemas.microsoft.com/office/drawing/2014/main" id="{2FCBF283-741C-DE41-8CD8-BE1EC8F1B465}"/>
              </a:ext>
            </a:extLst>
          </p:cNvPr>
          <p:cNvSpPr>
            <a:spLocks noGrp="1"/>
          </p:cNvSpPr>
          <p:nvPr>
            <p:ph idx="1"/>
          </p:nvPr>
        </p:nvSpPr>
        <p:spPr>
          <a:xfrm>
            <a:off x="838200" y="1216025"/>
            <a:ext cx="7070124" cy="4351338"/>
          </a:xfrm>
        </p:spPr>
        <p:txBody>
          <a:bodyPr/>
          <a:lstStyle/>
          <a:p>
            <a:pPr>
              <a:lnSpc>
                <a:spcPts val="3600"/>
              </a:lnSpc>
            </a:pPr>
            <a:r>
              <a:rPr lang="en-US" dirty="0"/>
              <a:t>Electrical Engineering background</a:t>
            </a:r>
          </a:p>
          <a:p>
            <a:pPr>
              <a:lnSpc>
                <a:spcPts val="3600"/>
              </a:lnSpc>
            </a:pPr>
            <a:r>
              <a:rPr lang="en-US" dirty="0"/>
              <a:t>Used Slide rules in college and work</a:t>
            </a:r>
          </a:p>
          <a:p>
            <a:pPr>
              <a:lnSpc>
                <a:spcPts val="3600"/>
              </a:lnSpc>
            </a:pPr>
            <a:r>
              <a:rPr lang="en-US" dirty="0"/>
              <a:t>Started collecting about 6+ years ago</a:t>
            </a:r>
          </a:p>
          <a:p>
            <a:pPr>
              <a:lnSpc>
                <a:spcPts val="3600"/>
              </a:lnSpc>
            </a:pPr>
            <a:r>
              <a:rPr lang="en-US" dirty="0"/>
              <a:t>Have acquired a number of vintage AW Faber rules  (100 years old or more)</a:t>
            </a:r>
          </a:p>
          <a:p>
            <a:pPr>
              <a:lnSpc>
                <a:spcPts val="3600"/>
              </a:lnSpc>
            </a:pPr>
            <a:r>
              <a:rPr lang="en-US" dirty="0"/>
              <a:t>Interested in specialized rules for areas such as Electronics, Chemistry, and Space especially the Martin Space Rule</a:t>
            </a:r>
          </a:p>
          <a:p>
            <a:pPr>
              <a:lnSpc>
                <a:spcPts val="3600"/>
              </a:lnSpc>
            </a:pPr>
            <a:r>
              <a:rPr lang="en-US" dirty="0"/>
              <a:t>Recently took an Orbital Mechanics course</a:t>
            </a:r>
          </a:p>
        </p:txBody>
      </p:sp>
      <p:pic>
        <p:nvPicPr>
          <p:cNvPr id="4" name="Content Placeholder 4" descr="A person smiling for the camera&#10;&#10;Description automatically generated">
            <a:extLst>
              <a:ext uri="{FF2B5EF4-FFF2-40B4-BE49-F238E27FC236}">
                <a16:creationId xmlns:a16="http://schemas.microsoft.com/office/drawing/2014/main" id="{279C4E29-2793-2E48-A953-544140214DA9}"/>
              </a:ext>
            </a:extLst>
          </p:cNvPr>
          <p:cNvPicPr>
            <a:picLocks noChangeAspect="1"/>
          </p:cNvPicPr>
          <p:nvPr/>
        </p:nvPicPr>
        <p:blipFill>
          <a:blip r:embed="rId2"/>
          <a:stretch>
            <a:fillRect/>
          </a:stretch>
        </p:blipFill>
        <p:spPr>
          <a:xfrm>
            <a:off x="8345959" y="1404595"/>
            <a:ext cx="3085071" cy="4113428"/>
          </a:xfrm>
          <a:prstGeom prst="rect">
            <a:avLst/>
          </a:prstGeom>
        </p:spPr>
      </p:pic>
    </p:spTree>
    <p:extLst>
      <p:ext uri="{BB962C8B-B14F-4D97-AF65-F5344CB8AC3E}">
        <p14:creationId xmlns:p14="http://schemas.microsoft.com/office/powerpoint/2010/main" val="9009322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yperion">
  <a:themeElements>
    <a:clrScheme name="Hyperion">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Hyperion">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yperion">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0_BasicBlack">
  <a:themeElements>
    <a:clrScheme name="20_BasicBlac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20_BasicBlack">
      <a:majorFont>
        <a:latin typeface="Helvetica Neue"/>
        <a:ea typeface="Helvetica Neue"/>
        <a:cs typeface="Helvetica Neue"/>
      </a:majorFont>
      <a:minorFont>
        <a:latin typeface="Helvetica Neue"/>
        <a:ea typeface="Helvetica Neue"/>
        <a:cs typeface="Helvetica Neue"/>
      </a:minorFont>
    </a:fontScheme>
    <a:fmtScheme name="20_Basic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8.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9.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7F3A218EAD9D498A2F00761B277E67" ma:contentTypeVersion="10" ma:contentTypeDescription="Create a new document." ma:contentTypeScope="" ma:versionID="11f5de91aef368ca5d75bec7f97c3929">
  <xsd:schema xmlns:xsd="http://www.w3.org/2001/XMLSchema" xmlns:xs="http://www.w3.org/2001/XMLSchema" xmlns:p="http://schemas.microsoft.com/office/2006/metadata/properties" xmlns:ns3="0ea364a6-f82c-4b96-92e6-4121f9e1da09" targetNamespace="http://schemas.microsoft.com/office/2006/metadata/properties" ma:root="true" ma:fieldsID="4ed76332b692ecc0374d03750665355d" ns3:_="">
    <xsd:import namespace="0ea364a6-f82c-4b96-92e6-4121f9e1da0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a364a6-f82c-4b96-92e6-4121f9e1da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6C7863B-93A9-48F4-A9EE-08F03A127A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a364a6-f82c-4b96-92e6-4121f9e1da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47A02A4-89D8-422D-9F8C-7AD79FD57C9C}">
  <ds:schemaRefs>
    <ds:schemaRef ds:uri="http://schemas.microsoft.com/sharepoint/v3/contenttype/forms"/>
  </ds:schemaRefs>
</ds:datastoreItem>
</file>

<file path=customXml/itemProps3.xml><?xml version="1.0" encoding="utf-8"?>
<ds:datastoreItem xmlns:ds="http://schemas.openxmlformats.org/officeDocument/2006/customXml" ds:itemID="{68A83B5C-447D-4DBE-BC5D-6FEBB98271E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1698</TotalTime>
  <Words>3309</Words>
  <Application>Microsoft Office PowerPoint</Application>
  <PresentationFormat>Widescreen</PresentationFormat>
  <Paragraphs>412</Paragraphs>
  <Slides>54</Slides>
  <Notes>7</Notes>
  <HiddenSlides>0</HiddenSlides>
  <MMClips>0</MMClips>
  <ScaleCrop>false</ScaleCrop>
  <HeadingPairs>
    <vt:vector size="4" baseType="variant">
      <vt:variant>
        <vt:lpstr>Theme</vt:lpstr>
      </vt:variant>
      <vt:variant>
        <vt:i4>9</vt:i4>
      </vt:variant>
      <vt:variant>
        <vt:lpstr>Slide Titles</vt:lpstr>
      </vt:variant>
      <vt:variant>
        <vt:i4>54</vt:i4>
      </vt:variant>
    </vt:vector>
  </HeadingPairs>
  <TitlesOfParts>
    <vt:vector size="63" baseType="lpstr">
      <vt:lpstr>Standarddesign</vt:lpstr>
      <vt:lpstr>Hyperion</vt:lpstr>
      <vt:lpstr>1_Office Theme</vt:lpstr>
      <vt:lpstr>2_Office Theme</vt:lpstr>
      <vt:lpstr>Office Theme</vt:lpstr>
      <vt:lpstr>20_BasicBlack</vt:lpstr>
      <vt:lpstr>Vapor Trail</vt:lpstr>
      <vt:lpstr>3_Office Theme</vt:lpstr>
      <vt:lpstr>Blank</vt:lpstr>
      <vt:lpstr>Virtual IM2020 Attendee Introductions </vt:lpstr>
      <vt:lpstr>PowerPoint Presentation</vt:lpstr>
      <vt:lpstr>PowerPoint Presentation</vt:lpstr>
      <vt:lpstr>George W. Anderson Baltimore, MD   </vt:lpstr>
      <vt:lpstr>PowerPoint Presentation</vt:lpstr>
      <vt:lpstr>Francesco Basta</vt:lpstr>
      <vt:lpstr>Jim Bready</vt:lpstr>
      <vt:lpstr>PowerPoint Presentation</vt:lpstr>
      <vt:lpstr>Joseph “Bibb” Cain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Harold Frost     Materials Science, Mechanics, and Thermodynamics.      Dartmouth College, Thayer School of Engineering, since 1981.</vt:lpstr>
      <vt:lpstr>Louis J. Gotlib</vt:lpstr>
      <vt:lpstr>PowerPoint Presentation</vt:lpstr>
      <vt:lpstr>Peter Hopp</vt:lpstr>
      <vt:lpstr>PowerPoint Presentation</vt:lpstr>
      <vt:lpstr>PowerPoint Presentation</vt:lpstr>
      <vt:lpstr>Curtis Jones,  San José, California</vt:lpstr>
      <vt:lpstr>PowerPoint Presentation</vt:lpstr>
      <vt:lpstr>Karl Kleine Jena, Germany karl.kleine@eah-jena.de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John Runnels Baton Rouge, Louisiana (USA)  Slide Rules:  Gilson, Aristo, Faber-Castell  Dogs:  Golden Retrievers Obedience, Agility, Tracking</vt:lpstr>
      <vt:lpstr>PowerPoint Presentation</vt:lpstr>
      <vt:lpstr>PowerPoint Presentation</vt:lpstr>
      <vt:lpstr>PowerPoint Presentation</vt:lpstr>
      <vt:lpstr>Michael J. Vinarcik</vt:lpstr>
      <vt:lpstr>Nathan J. Vinarcik</vt:lpstr>
      <vt:lpstr>PowerPoint Presentation</vt:lpstr>
      <vt:lpstr>PowerPoint Presentation</vt:lpstr>
      <vt:lpstr>PowerPoint Presentation</vt:lpstr>
      <vt:lpstr>A heart felt Thanks to all of the attendees who have joined us today and helped make our experiment a success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IM2020 Attendee Introductions</dc:title>
  <dc:creator>De Cesaris, Robert G</dc:creator>
  <cp:lastModifiedBy>De Cesaris, Robert G</cp:lastModifiedBy>
  <cp:revision>5</cp:revision>
  <dcterms:created xsi:type="dcterms:W3CDTF">2020-09-11T21:31:17Z</dcterms:created>
  <dcterms:modified xsi:type="dcterms:W3CDTF">2020-09-19T18:44:32Z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0x0101004E7F3A218EAD9D498A2F00761B277E67</vt:lpwstr>
  </property>
</Properties>
</file>